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media/image1.jpeg" ContentType="image/jpeg"/>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media/image2.jpeg" ContentType="image/jpeg"/>
  <Override PartName="/ppt/media/image3.jpeg" ContentType="image/jpeg"/>
  <Override PartName="/ppt/media/image4.jpeg" ContentType="image/jpeg"/>
  <Override PartName="/ppt/media/image5.jpeg" ContentType="image/jpeg"/>
  <Override PartName="/ppt/media/image6.jpeg" ContentType="image/jpeg"/>
  <Override PartName="/ppt/media/image7.jpeg" ContentType="image/jpeg"/>
  <Override PartName="/ppt/media/image8.jpeg" ContentType="image/jpeg"/>
  <Override PartName="/ppt/media/image9.jpeg" ContentType="image/jpeg"/>
  <Override PartName="/ppt/media/image10.jpeg" ContentType="image/jpeg"/>
  <Override PartName="/ppt/media/image11.jpeg" ContentType="image/jpeg"/>
  <Override PartName="/ppt/media/image12.jpeg" ContentType="image/jpeg"/>
  <Override PartName="/ppt/media/image13.jpeg" ContentType="image/jpeg"/>
  <Override PartName="/ppt/media/image14.jpeg" ContentType="image/jpeg"/>
</Types>
</file>

<file path=_rels/.rels><?xml version="1.0" encoding="UTF-8" standalone="yes"?><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Lst>
  <p:sldSz cx="9144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Arial"/>
      </a:defRPr>
    </a:lvl1pPr>
    <a:lvl2pPr marL="0" marR="0" indent="45720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Arial"/>
      </a:defRPr>
    </a:lvl2pPr>
    <a:lvl3pPr marL="0" marR="0" indent="91440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Arial"/>
      </a:defRPr>
    </a:lvl3pPr>
    <a:lvl4pPr marL="0" marR="0" indent="137160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Arial"/>
      </a:defRPr>
    </a:lvl4pPr>
    <a:lvl5pPr marL="0" marR="0" indent="182880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Arial"/>
      </a:defRPr>
    </a:lvl5pPr>
    <a:lvl6pPr marL="0" marR="0" indent="228600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Arial"/>
      </a:defRPr>
    </a:lvl6pPr>
    <a:lvl7pPr marL="0" marR="0" indent="274320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Arial"/>
      </a:defRPr>
    </a:lvl7pPr>
    <a:lvl8pPr marL="0" marR="0" indent="320040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Arial"/>
      </a:defRPr>
    </a:lvl8pPr>
    <a:lvl9pPr marL="0" marR="0" indent="365760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Arial"/>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file>

<file path=ppt/presProps.xml><?xml version="1.0" encoding="utf-8"?>
<p:presentationPr xmlns:a="http://schemas.openxmlformats.org/drawingml/2006/main" xmlns:r="http://schemas.openxmlformats.org/officeDocument/2006/relationships" xmlns:p="http://schemas.openxmlformats.org/presentationml/2006/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Ref idx="major">
          <a:srgbClr val="000000"/>
        </a:fontRef>
        <a:srgbClr val="000000"/>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rgbClr val="E7F3F4"/>
          </a:solidFill>
        </a:fill>
      </a:tcStyle>
    </a:wholeTbl>
    <a:band2H>
      <a:tcTxStyle b="def" i="def"/>
      <a:tcStyle>
        <a:tcBdr/>
        <a:fill>
          <a:solidFill>
            <a:srgbClr val="F3F9FA"/>
          </a:solidFill>
        </a:fill>
      </a:tcStyle>
    </a:band2H>
    <a:firstCol>
      <a:tcTxStyle b="on" i="off">
        <a:fontRef idx="major">
          <a:schemeClr val="accent3">
            <a:lumOff val="44000"/>
          </a:schemeClr>
        </a:fontRef>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1"/>
          </a:solidFill>
        </a:fill>
      </a:tcStyle>
    </a:firstCol>
    <a:lastRow>
      <a:tcTxStyle b="on" i="off">
        <a:fontRef idx="major">
          <a:schemeClr val="accent3">
            <a:lumOff val="44000"/>
          </a:schemeClr>
        </a:fontRef>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381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1"/>
          </a:solidFill>
        </a:fill>
      </a:tcStyle>
    </a:lastRow>
    <a:firstRow>
      <a:tcTxStyle b="on" i="off">
        <a:fontRef idx="major">
          <a:schemeClr val="accent3">
            <a:lumOff val="44000"/>
          </a:schemeClr>
        </a:fontRef>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381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1"/>
          </a:solidFill>
        </a:fill>
      </a:tcStyle>
    </a:firstRow>
  </a:tblStyle>
  <a:tblStyle styleId="{C7B018BB-80A7-4F77-B60F-C8B233D01FF8}" styleName="">
    <a:tblBg/>
    <a:wholeTbl>
      <a:tcTxStyle b="off" i="off">
        <a:fontRef idx="major">
          <a:srgbClr val="000000"/>
        </a:fontRef>
        <a:srgbClr val="000000"/>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3">
              <a:lumOff val="44000"/>
            </a:schemeClr>
          </a:solidFill>
        </a:fill>
      </a:tcStyle>
    </a:wholeTbl>
    <a:band2H>
      <a:tcTxStyle b="def" i="def"/>
      <a:tcStyle>
        <a:tcBdr/>
        <a:fill>
          <a:solidFill>
            <a:schemeClr val="accent3">
              <a:lumOff val="44000"/>
            </a:schemeClr>
          </a:solidFill>
        </a:fill>
      </a:tcStyle>
    </a:band2H>
    <a:firstCol>
      <a:tcTxStyle b="on" i="off">
        <a:fontRef idx="major">
          <a:schemeClr val="accent3">
            <a:lumOff val="44000"/>
          </a:schemeClr>
        </a:fontRef>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3">
              <a:lumOff val="44000"/>
            </a:schemeClr>
          </a:solidFill>
        </a:fill>
      </a:tcStyle>
    </a:firstCol>
    <a:lastRow>
      <a:tcTxStyle b="on" i="off">
        <a:fontRef idx="major">
          <a:schemeClr val="accent3">
            <a:lumOff val="44000"/>
          </a:schemeClr>
        </a:fontRef>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381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3">
              <a:lumOff val="44000"/>
            </a:schemeClr>
          </a:solidFill>
        </a:fill>
      </a:tcStyle>
    </a:lastRow>
    <a:firstRow>
      <a:tcTxStyle b="on" i="off">
        <a:fontRef idx="major">
          <a:schemeClr val="accent3">
            <a:lumOff val="44000"/>
          </a:schemeClr>
        </a:fontRef>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381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3">
              <a:lumOff val="44000"/>
            </a:schemeClr>
          </a:solidFill>
        </a:fill>
      </a:tcStyle>
    </a:firstRow>
  </a:tblStyle>
  <a:tblStyle styleId="{EEE7283C-3CF3-47DC-8721-378D4A62B228}" styleName="">
    <a:tblBg/>
    <a:wholeTbl>
      <a:tcTxStyle b="off" i="off">
        <a:fontRef idx="major">
          <a:srgbClr val="000000"/>
        </a:fontRef>
        <a:srgbClr val="000000"/>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rgbClr val="CCCCD9"/>
          </a:solidFill>
        </a:fill>
      </a:tcStyle>
    </a:wholeTbl>
    <a:band2H>
      <a:tcTxStyle b="def" i="def"/>
      <a:tcStyle>
        <a:tcBdr/>
        <a:fill>
          <a:solidFill>
            <a:srgbClr val="E7E7ED"/>
          </a:solidFill>
        </a:fill>
      </a:tcStyle>
    </a:band2H>
    <a:firstCol>
      <a:tcTxStyle b="on" i="off">
        <a:fontRef idx="major">
          <a:schemeClr val="accent3">
            <a:lumOff val="44000"/>
          </a:schemeClr>
        </a:fontRef>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6"/>
          </a:solidFill>
        </a:fill>
      </a:tcStyle>
    </a:firstCol>
    <a:lastRow>
      <a:tcTxStyle b="on" i="off">
        <a:fontRef idx="major">
          <a:schemeClr val="accent3">
            <a:lumOff val="44000"/>
          </a:schemeClr>
        </a:fontRef>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381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6"/>
          </a:solidFill>
        </a:fill>
      </a:tcStyle>
    </a:lastRow>
    <a:firstRow>
      <a:tcTxStyle b="on" i="off">
        <a:fontRef idx="major">
          <a:schemeClr val="accent3">
            <a:lumOff val="44000"/>
          </a:schemeClr>
        </a:fontRef>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381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6"/>
          </a:solidFill>
        </a:fill>
      </a:tcStyle>
    </a:firstRow>
  </a:tblStyle>
  <a:tblStyle styleId="{CF821DB8-F4EB-4A41-A1BA-3FCAFE7338EE}" styleName="">
    <a:tblBg/>
    <a:wholeTbl>
      <a:tcTxStyle b="off" i="off">
        <a:fontRef idx="maj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b="def" i="def"/>
      <a:tcStyle>
        <a:tcBdr/>
        <a:fill>
          <a:solidFill>
            <a:schemeClr val="accent3">
              <a:lumOff val="44000"/>
            </a:schemeClr>
          </a:solidFill>
        </a:fill>
      </a:tcStyle>
    </a:band2H>
    <a:firstCol>
      <a:tcTxStyle b="on" i="off">
        <a:fontRef idx="major">
          <a:schemeClr val="accent3">
            <a:lumOff val="44000"/>
          </a:schemeClr>
        </a:fontRef>
        <a:schemeClr val="accent3">
          <a:lumOff val="44000"/>
        </a:schemeClr>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3">
              <a:lumOff val="44000"/>
            </a:schemeClr>
          </a:solidFill>
        </a:fill>
      </a:tcStyle>
    </a:lastRow>
    <a:firstRow>
      <a:tcTxStyle b="on" i="off">
        <a:fontRef idx="major">
          <a:schemeClr val="accent3">
            <a:lumOff val="44000"/>
          </a:schemeClr>
        </a:fontRef>
        <a:schemeClr val="accent3">
          <a:lumOff val="44000"/>
        </a:schemeClr>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ajor">
          <a:srgbClr val="000000"/>
        </a:fontRef>
        <a:srgbClr val="000000"/>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rgbClr val="CACACA"/>
          </a:solidFill>
        </a:fill>
      </a:tcStyle>
    </a:wholeTbl>
    <a:band2H>
      <a:tcTxStyle b="def" i="def"/>
      <a:tcStyle>
        <a:tcBdr/>
        <a:fill>
          <a:solidFill>
            <a:srgbClr val="E6E6E6"/>
          </a:solidFill>
        </a:fill>
      </a:tcStyle>
    </a:band2H>
    <a:firstCol>
      <a:tcTxStyle b="on" i="off">
        <a:fontRef idx="major">
          <a:schemeClr val="accent3">
            <a:lumOff val="44000"/>
          </a:schemeClr>
        </a:fontRef>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rgbClr val="000000"/>
          </a:solidFill>
        </a:fill>
      </a:tcStyle>
    </a:firstCol>
    <a:lastRow>
      <a:tcTxStyle b="on" i="off">
        <a:fontRef idx="major">
          <a:schemeClr val="accent3">
            <a:lumOff val="44000"/>
          </a:schemeClr>
        </a:fontRef>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381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rgbClr val="000000"/>
          </a:solidFill>
        </a:fill>
      </a:tcStyle>
    </a:lastRow>
    <a:firstRow>
      <a:tcTxStyle b="on" i="off">
        <a:fontRef idx="major">
          <a:schemeClr val="accent3">
            <a:lumOff val="44000"/>
          </a:schemeClr>
        </a:fontRef>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381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rgbClr val="000000"/>
          </a:solidFill>
        </a:fill>
      </a:tcStyle>
    </a:firstRow>
  </a:tblStyle>
  <a:tblStyle styleId="{2708684C-4D16-4618-839F-0558EEFCDFE6}" styleName="">
    <a:tblBg/>
    <a:wholeTb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b="def" i="def"/>
      <a:tcStyle>
        <a:tcBdr/>
        <a:fill>
          <a:solidFill>
            <a:schemeClr val="accent3">
              <a:lumOff val="44000"/>
            </a:schemeClr>
          </a:solidFill>
        </a:fill>
      </a:tcStyle>
    </a:band2H>
    <a:firstCol>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showComments="1"/>
</file>

<file path=ppt/_rels/presentation.xml.rels><?xml version="1.0" encoding="UTF-8" standalone="yes"?><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 Id="rId23" Type="http://schemas.openxmlformats.org/officeDocument/2006/relationships/slide" Target="slides/slide16.xml"/><Relationship Id="rId24" Type="http://schemas.openxmlformats.org/officeDocument/2006/relationships/slide" Target="slides/slide17.xml"/><Relationship Id="rId25" Type="http://schemas.openxmlformats.org/officeDocument/2006/relationships/slide" Target="slides/slide18.xml"/><Relationship Id="rId26" Type="http://schemas.openxmlformats.org/officeDocument/2006/relationships/slide" Target="slides/slide19.xml"/><Relationship Id="rId27" Type="http://schemas.openxmlformats.org/officeDocument/2006/relationships/slide" Target="slides/slide20.xml"/><Relationship Id="rId28" Type="http://schemas.openxmlformats.org/officeDocument/2006/relationships/slide" Target="slides/slide21.xml"/></Relationships>

</file>

<file path=ppt/notesMasters/_rels/notesMaster1.xml.rels><?xml version="1.0" encoding="UTF-8" standalone="yes"?><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 name="Shape 110"/>
          <p:cNvSpPr/>
          <p:nvPr>
            <p:ph type="sldImg"/>
          </p:nvPr>
        </p:nvSpPr>
        <p:spPr>
          <a:xfrm>
            <a:off x="1143000" y="685800"/>
            <a:ext cx="4572000" cy="3429000"/>
          </a:xfrm>
          <a:prstGeom prst="rect">
            <a:avLst/>
          </a:prstGeom>
        </p:spPr>
        <p:txBody>
          <a:bodyPr/>
          <a:lstStyle/>
          <a:p>
            <a:pPr/>
          </a:p>
        </p:txBody>
      </p:sp>
      <p:sp>
        <p:nvSpPr>
          <p:cNvPr id="111" name="Shape 111"/>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latinLnBrk="0">
      <a:defRPr sz="1200">
        <a:latin typeface="+mj-lt"/>
        <a:ea typeface="+mj-ea"/>
        <a:cs typeface="+mj-cs"/>
        <a:sym typeface="Arial"/>
      </a:defRPr>
    </a:lvl1pPr>
    <a:lvl2pPr indent="228600" latinLnBrk="0">
      <a:defRPr sz="1200">
        <a:latin typeface="+mj-lt"/>
        <a:ea typeface="+mj-ea"/>
        <a:cs typeface="+mj-cs"/>
        <a:sym typeface="Arial"/>
      </a:defRPr>
    </a:lvl2pPr>
    <a:lvl3pPr indent="457200" latinLnBrk="0">
      <a:defRPr sz="1200">
        <a:latin typeface="+mj-lt"/>
        <a:ea typeface="+mj-ea"/>
        <a:cs typeface="+mj-cs"/>
        <a:sym typeface="Arial"/>
      </a:defRPr>
    </a:lvl3pPr>
    <a:lvl4pPr indent="685800" latinLnBrk="0">
      <a:defRPr sz="1200">
        <a:latin typeface="+mj-lt"/>
        <a:ea typeface="+mj-ea"/>
        <a:cs typeface="+mj-cs"/>
        <a:sym typeface="Arial"/>
      </a:defRPr>
    </a:lvl4pPr>
    <a:lvl5pPr indent="914400" latinLnBrk="0">
      <a:defRPr sz="1200">
        <a:latin typeface="+mj-lt"/>
        <a:ea typeface="+mj-ea"/>
        <a:cs typeface="+mj-cs"/>
        <a:sym typeface="Arial"/>
      </a:defRPr>
    </a:lvl5pPr>
    <a:lvl6pPr indent="1143000" latinLnBrk="0">
      <a:defRPr sz="1200">
        <a:latin typeface="+mj-lt"/>
        <a:ea typeface="+mj-ea"/>
        <a:cs typeface="+mj-cs"/>
        <a:sym typeface="Arial"/>
      </a:defRPr>
    </a:lvl6pPr>
    <a:lvl7pPr indent="1371600" latinLnBrk="0">
      <a:defRPr sz="1200">
        <a:latin typeface="+mj-lt"/>
        <a:ea typeface="+mj-ea"/>
        <a:cs typeface="+mj-cs"/>
        <a:sym typeface="Arial"/>
      </a:defRPr>
    </a:lvl7pPr>
    <a:lvl8pPr indent="1600200" latinLnBrk="0">
      <a:defRPr sz="1200">
        <a:latin typeface="+mj-lt"/>
        <a:ea typeface="+mj-ea"/>
        <a:cs typeface="+mj-cs"/>
        <a:sym typeface="Arial"/>
      </a:defRPr>
    </a:lvl8pPr>
    <a:lvl9pPr indent="1828800" latinLnBrk="0">
      <a:defRPr sz="1200">
        <a:latin typeface="+mj-lt"/>
        <a:ea typeface="+mj-ea"/>
        <a:cs typeface="+mj-cs"/>
        <a:sym typeface="Arial"/>
      </a:defRPr>
    </a:lvl9pPr>
  </p:notesStyle>
</p:notesMaster>
</file>

<file path=ppt/slideLayouts/_rels/slideLayout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showMasterSp="1" showMasterPhAnim="1">
  <p:cSld name="Титульный слайд">
    <p:spTree>
      <p:nvGrpSpPr>
        <p:cNvPr id="1" name=""/>
        <p:cNvGrpSpPr/>
        <p:nvPr/>
      </p:nvGrpSpPr>
      <p:grpSpPr>
        <a:xfrm>
          <a:off x="0" y="0"/>
          <a:ext cx="0" cy="0"/>
          <a:chOff x="0" y="0"/>
          <a:chExt cx="0" cy="0"/>
        </a:xfrm>
      </p:grpSpPr>
      <p:sp>
        <p:nvSpPr>
          <p:cNvPr id="12" name="Номер слайда"/>
          <p:cNvSpPr txBox="1"/>
          <p:nvPr>
            <p:ph type="sldNum" sz="quarter" idx="2"/>
          </p:nvPr>
        </p:nvSpPr>
        <p:spPr>
          <a:prstGeom prst="rect">
            <a:avLst/>
          </a:prstGeom>
        </p:spPr>
        <p:txBody>
          <a:bodyPr/>
          <a:lstStyle/>
          <a:p>
            <a:pPr/>
            <a:fld id="{86CB4B4D-7CA3-9044-876B-883B54F8677D}" type="slidenum"/>
          </a:p>
        </p:txBody>
      </p:sp>
      <p:sp>
        <p:nvSpPr>
          <p:cNvPr id="13" name="Текст заголовка"/>
          <p:cNvSpPr txBox="1"/>
          <p:nvPr>
            <p:ph type="title"/>
          </p:nvPr>
        </p:nvSpPr>
        <p:spPr>
          <a:xfrm>
            <a:off x="685800" y="2130425"/>
            <a:ext cx="7772400" cy="1470025"/>
          </a:xfrm>
          <a:prstGeom prst="rect">
            <a:avLst/>
          </a:prstGeom>
        </p:spPr>
        <p:txBody>
          <a:bodyPr/>
          <a:lstStyle/>
          <a:p>
            <a:pPr/>
            <a:r>
              <a:t>Текст заголовка</a:t>
            </a:r>
          </a:p>
        </p:txBody>
      </p:sp>
      <p:sp>
        <p:nvSpPr>
          <p:cNvPr id="14" name="Уровень текста 1…"/>
          <p:cNvSpPr txBox="1"/>
          <p:nvPr>
            <p:ph type="body" sz="quarter" idx="1"/>
          </p:nvPr>
        </p:nvSpPr>
        <p:spPr>
          <a:xfrm>
            <a:off x="1371600" y="3886200"/>
            <a:ext cx="6400800" cy="1752600"/>
          </a:xfrm>
          <a:prstGeom prst="rect">
            <a:avLst/>
          </a:prstGeom>
        </p:spPr>
        <p:txBody>
          <a:bodyPr/>
          <a:lstStyle>
            <a:lvl1pPr marL="0" indent="0" algn="ctr">
              <a:buSzTx/>
              <a:buNone/>
            </a:lvl1pPr>
            <a:lvl2pPr marL="0" indent="457200" algn="ctr">
              <a:buSzTx/>
              <a:buNone/>
            </a:lvl2pPr>
            <a:lvl3pPr marL="0" indent="914400" algn="ctr">
              <a:buSzTx/>
              <a:buNone/>
            </a:lvl3pPr>
            <a:lvl4pPr marL="0" indent="1371600" algn="ctr">
              <a:buSzTx/>
              <a:buNone/>
            </a:lvl4pPr>
            <a:lvl5pPr marL="0" indent="1828800" algn="ctr">
              <a:buSzTx/>
              <a:buNone/>
            </a:lvl5pPr>
          </a:lstStyle>
          <a:p>
            <a:pPr/>
            <a:r>
              <a:t>Уровень текста 1</a:t>
            </a:r>
          </a:p>
          <a:p>
            <a:pPr lvl="1"/>
            <a:r>
              <a:t>Уровень текста 2</a:t>
            </a:r>
          </a:p>
          <a:p>
            <a:pPr lvl="2"/>
            <a:r>
              <a:t>Уровень текста 3</a:t>
            </a:r>
          </a:p>
          <a:p>
            <a:pPr lvl="3"/>
            <a:r>
              <a:t>Уровень текста 4</a:t>
            </a:r>
          </a:p>
          <a:p>
            <a:pPr lvl="4"/>
            <a:r>
              <a:t>Уровень текста 5</a:t>
            </a:r>
          </a:p>
        </p:txBody>
      </p:sp>
    </p:spTree>
  </p:cSld>
  <p:clrMapOvr>
    <a:masterClrMapping/>
  </p:clrMapOvr>
  <p:transition xmlns:p14="http://schemas.microsoft.com/office/powerpoint/2010/main" spd="med" advClick="1"/>
</p:sldLayout>
</file>

<file path=ppt/slideLayouts/slideLayout10.xml><?xml version="1.0" encoding="utf-8"?>
<p:sldLayout xmlns:a="http://schemas.openxmlformats.org/drawingml/2006/main" xmlns:r="http://schemas.openxmlformats.org/officeDocument/2006/relationships" xmlns:p="http://schemas.openxmlformats.org/presentationml/2006/main" type="tx" showMasterSp="1" showMasterPhAnim="1">
  <p:cSld name="Заголовок и вертикальный текст">
    <p:spTree>
      <p:nvGrpSpPr>
        <p:cNvPr id="1" name=""/>
        <p:cNvGrpSpPr/>
        <p:nvPr/>
      </p:nvGrpSpPr>
      <p:grpSpPr>
        <a:xfrm>
          <a:off x="0" y="0"/>
          <a:ext cx="0" cy="0"/>
          <a:chOff x="0" y="0"/>
          <a:chExt cx="0" cy="0"/>
        </a:xfrm>
      </p:grpSpPr>
      <p:sp>
        <p:nvSpPr>
          <p:cNvPr id="93" name="Номер слайда"/>
          <p:cNvSpPr txBox="1"/>
          <p:nvPr>
            <p:ph type="sldNum" sz="quarter" idx="2"/>
          </p:nvPr>
        </p:nvSpPr>
        <p:spPr>
          <a:prstGeom prst="rect">
            <a:avLst/>
          </a:prstGeom>
        </p:spPr>
        <p:txBody>
          <a:bodyPr/>
          <a:lstStyle/>
          <a:p>
            <a:pPr/>
            <a:fld id="{86CB4B4D-7CA3-9044-876B-883B54F8677D}" type="slidenum"/>
          </a:p>
        </p:txBody>
      </p:sp>
      <p:sp>
        <p:nvSpPr>
          <p:cNvPr id="94" name="Текст заголовка"/>
          <p:cNvSpPr txBox="1"/>
          <p:nvPr>
            <p:ph type="title"/>
          </p:nvPr>
        </p:nvSpPr>
        <p:spPr>
          <a:prstGeom prst="rect">
            <a:avLst/>
          </a:prstGeom>
        </p:spPr>
        <p:txBody>
          <a:bodyPr/>
          <a:lstStyle/>
          <a:p>
            <a:pPr/>
            <a:r>
              <a:t>Текст заголовка</a:t>
            </a:r>
          </a:p>
        </p:txBody>
      </p:sp>
      <p:sp>
        <p:nvSpPr>
          <p:cNvPr id="95" name="Уровень текста 1…"/>
          <p:cNvSpPr txBox="1"/>
          <p:nvPr>
            <p:ph type="body" idx="1"/>
          </p:nvPr>
        </p:nvSpPr>
        <p:spPr>
          <a:prstGeom prst="rect">
            <a:avLst/>
          </a:prstGeom>
        </p:spPr>
        <p:txBody>
          <a:bodyPr/>
          <a:lstStyle/>
          <a:p>
            <a:pPr/>
            <a:r>
              <a:t>Уровень текста 1</a:t>
            </a:r>
          </a:p>
          <a:p>
            <a:pPr lvl="1"/>
            <a:r>
              <a:t>Уровень текста 2</a:t>
            </a:r>
          </a:p>
          <a:p>
            <a:pPr lvl="2"/>
            <a:r>
              <a:t>Уровень текста 3</a:t>
            </a:r>
          </a:p>
          <a:p>
            <a:pPr lvl="3"/>
            <a:r>
              <a:t>Уровень текста 4</a:t>
            </a:r>
          </a:p>
          <a:p>
            <a:pPr lvl="4"/>
            <a:r>
              <a:t>Уровень текста 5</a:t>
            </a:r>
          </a:p>
        </p:txBody>
      </p:sp>
    </p:spTree>
  </p:cSld>
  <p:clrMapOvr>
    <a:masterClrMapping/>
  </p:clrMapOvr>
  <p:transition xmlns:p14="http://schemas.microsoft.com/office/powerpoint/2010/main" spd="med" advClick="1"/>
</p:sldLayout>
</file>

<file path=ppt/slideLayouts/slideLayout11.xml><?xml version="1.0" encoding="utf-8"?>
<p:sldLayout xmlns:a="http://schemas.openxmlformats.org/drawingml/2006/main" xmlns:r="http://schemas.openxmlformats.org/officeDocument/2006/relationships" xmlns:p="http://schemas.openxmlformats.org/presentationml/2006/main" type="tx" showMasterSp="1" showMasterPhAnim="1">
  <p:cSld name="Вертикальный заголовок и текст">
    <p:spTree>
      <p:nvGrpSpPr>
        <p:cNvPr id="1" name=""/>
        <p:cNvGrpSpPr/>
        <p:nvPr/>
      </p:nvGrpSpPr>
      <p:grpSpPr>
        <a:xfrm>
          <a:off x="0" y="0"/>
          <a:ext cx="0" cy="0"/>
          <a:chOff x="0" y="0"/>
          <a:chExt cx="0" cy="0"/>
        </a:xfrm>
      </p:grpSpPr>
      <p:sp>
        <p:nvSpPr>
          <p:cNvPr id="102" name="Номер слайда"/>
          <p:cNvSpPr txBox="1"/>
          <p:nvPr>
            <p:ph type="sldNum" sz="quarter" idx="2"/>
          </p:nvPr>
        </p:nvSpPr>
        <p:spPr>
          <a:prstGeom prst="rect">
            <a:avLst/>
          </a:prstGeom>
        </p:spPr>
        <p:txBody>
          <a:bodyPr/>
          <a:lstStyle/>
          <a:p>
            <a:pPr/>
            <a:fld id="{86CB4B4D-7CA3-9044-876B-883B54F8677D}" type="slidenum"/>
          </a:p>
        </p:txBody>
      </p:sp>
      <p:sp>
        <p:nvSpPr>
          <p:cNvPr id="103" name="Текст заголовка"/>
          <p:cNvSpPr txBox="1"/>
          <p:nvPr>
            <p:ph type="title"/>
          </p:nvPr>
        </p:nvSpPr>
        <p:spPr>
          <a:xfrm>
            <a:off x="6629400" y="274638"/>
            <a:ext cx="2057400" cy="5851526"/>
          </a:xfrm>
          <a:prstGeom prst="rect">
            <a:avLst/>
          </a:prstGeom>
        </p:spPr>
        <p:txBody>
          <a:bodyPr/>
          <a:lstStyle/>
          <a:p>
            <a:pPr/>
            <a:r>
              <a:t>Текст заголовка</a:t>
            </a:r>
          </a:p>
        </p:txBody>
      </p:sp>
      <p:sp>
        <p:nvSpPr>
          <p:cNvPr id="104" name="Уровень текста 1…"/>
          <p:cNvSpPr txBox="1"/>
          <p:nvPr>
            <p:ph type="body" idx="1"/>
          </p:nvPr>
        </p:nvSpPr>
        <p:spPr>
          <a:xfrm>
            <a:off x="457200" y="274638"/>
            <a:ext cx="6019800" cy="5851526"/>
          </a:xfrm>
          <a:prstGeom prst="rect">
            <a:avLst/>
          </a:prstGeom>
        </p:spPr>
        <p:txBody>
          <a:bodyPr/>
          <a:lstStyle/>
          <a:p>
            <a:pPr/>
            <a:r>
              <a:t>Уровень текста 1</a:t>
            </a:r>
          </a:p>
          <a:p>
            <a:pPr lvl="1"/>
            <a:r>
              <a:t>Уровень текста 2</a:t>
            </a:r>
          </a:p>
          <a:p>
            <a:pPr lvl="2"/>
            <a:r>
              <a:t>Уровень текста 3</a:t>
            </a:r>
          </a:p>
          <a:p>
            <a:pPr lvl="3"/>
            <a:r>
              <a:t>Уровень текста 4</a:t>
            </a:r>
          </a:p>
          <a:p>
            <a:pPr lvl="4"/>
            <a:r>
              <a:t>Уровень текста 5</a:t>
            </a:r>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type="tx" showMasterSp="1" showMasterPhAnim="1">
  <p:cSld name="Заголовок и объект">
    <p:spTree>
      <p:nvGrpSpPr>
        <p:cNvPr id="1" name=""/>
        <p:cNvGrpSpPr/>
        <p:nvPr/>
      </p:nvGrpSpPr>
      <p:grpSpPr>
        <a:xfrm>
          <a:off x="0" y="0"/>
          <a:ext cx="0" cy="0"/>
          <a:chOff x="0" y="0"/>
          <a:chExt cx="0" cy="0"/>
        </a:xfrm>
      </p:grpSpPr>
      <p:sp>
        <p:nvSpPr>
          <p:cNvPr id="21" name="Номер слайда"/>
          <p:cNvSpPr txBox="1"/>
          <p:nvPr>
            <p:ph type="sldNum" sz="quarter" idx="2"/>
          </p:nvPr>
        </p:nvSpPr>
        <p:spPr>
          <a:prstGeom prst="rect">
            <a:avLst/>
          </a:prstGeom>
        </p:spPr>
        <p:txBody>
          <a:bodyPr/>
          <a:lstStyle/>
          <a:p>
            <a:pPr/>
            <a:fld id="{86CB4B4D-7CA3-9044-876B-883B54F8677D}" type="slidenum"/>
          </a:p>
        </p:txBody>
      </p:sp>
      <p:sp>
        <p:nvSpPr>
          <p:cNvPr id="22" name="Текст заголовка"/>
          <p:cNvSpPr txBox="1"/>
          <p:nvPr>
            <p:ph type="title"/>
          </p:nvPr>
        </p:nvSpPr>
        <p:spPr>
          <a:prstGeom prst="rect">
            <a:avLst/>
          </a:prstGeom>
        </p:spPr>
        <p:txBody>
          <a:bodyPr/>
          <a:lstStyle/>
          <a:p>
            <a:pPr/>
            <a:r>
              <a:t>Текст заголовка</a:t>
            </a:r>
          </a:p>
        </p:txBody>
      </p:sp>
      <p:sp>
        <p:nvSpPr>
          <p:cNvPr id="23" name="Уровень текста 1…"/>
          <p:cNvSpPr txBox="1"/>
          <p:nvPr>
            <p:ph type="body" idx="1"/>
          </p:nvPr>
        </p:nvSpPr>
        <p:spPr>
          <a:prstGeom prst="rect">
            <a:avLst/>
          </a:prstGeom>
        </p:spPr>
        <p:txBody>
          <a:bodyPr/>
          <a:lstStyle/>
          <a:p>
            <a:pPr/>
            <a:r>
              <a:t>Уровень текста 1</a:t>
            </a:r>
          </a:p>
          <a:p>
            <a:pPr lvl="1"/>
            <a:r>
              <a:t>Уровень текста 2</a:t>
            </a:r>
          </a:p>
          <a:p>
            <a:pPr lvl="2"/>
            <a:r>
              <a:t>Уровень текста 3</a:t>
            </a:r>
          </a:p>
          <a:p>
            <a:pPr lvl="3"/>
            <a:r>
              <a:t>Уровень текста 4</a:t>
            </a:r>
          </a:p>
          <a:p>
            <a:pPr lvl="4"/>
            <a:r>
              <a:t>Уровень текста 5</a:t>
            </a:r>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type="tx" showMasterSp="1" showMasterPhAnim="1">
  <p:cSld name="Заголовок раздела">
    <p:spTree>
      <p:nvGrpSpPr>
        <p:cNvPr id="1" name=""/>
        <p:cNvGrpSpPr/>
        <p:nvPr/>
      </p:nvGrpSpPr>
      <p:grpSpPr>
        <a:xfrm>
          <a:off x="0" y="0"/>
          <a:ext cx="0" cy="0"/>
          <a:chOff x="0" y="0"/>
          <a:chExt cx="0" cy="0"/>
        </a:xfrm>
      </p:grpSpPr>
      <p:sp>
        <p:nvSpPr>
          <p:cNvPr id="30" name="Номер слайда"/>
          <p:cNvSpPr txBox="1"/>
          <p:nvPr>
            <p:ph type="sldNum" sz="quarter" idx="2"/>
          </p:nvPr>
        </p:nvSpPr>
        <p:spPr>
          <a:prstGeom prst="rect">
            <a:avLst/>
          </a:prstGeom>
        </p:spPr>
        <p:txBody>
          <a:bodyPr/>
          <a:lstStyle/>
          <a:p>
            <a:pPr/>
            <a:fld id="{86CB4B4D-7CA3-9044-876B-883B54F8677D}" type="slidenum"/>
          </a:p>
        </p:txBody>
      </p:sp>
      <p:sp>
        <p:nvSpPr>
          <p:cNvPr id="31" name="Текст заголовка"/>
          <p:cNvSpPr txBox="1"/>
          <p:nvPr>
            <p:ph type="title"/>
          </p:nvPr>
        </p:nvSpPr>
        <p:spPr>
          <a:xfrm>
            <a:off x="722312" y="4406900"/>
            <a:ext cx="7772401" cy="1362075"/>
          </a:xfrm>
          <a:prstGeom prst="rect">
            <a:avLst/>
          </a:prstGeom>
        </p:spPr>
        <p:txBody>
          <a:bodyPr/>
          <a:lstStyle>
            <a:lvl1pPr algn="l">
              <a:defRPr b="1" cap="all" sz="4000"/>
            </a:lvl1pPr>
          </a:lstStyle>
          <a:p>
            <a:pPr/>
            <a:r>
              <a:t>Текст заголовка</a:t>
            </a:r>
          </a:p>
        </p:txBody>
      </p:sp>
      <p:sp>
        <p:nvSpPr>
          <p:cNvPr id="32" name="Уровень текста 1…"/>
          <p:cNvSpPr txBox="1"/>
          <p:nvPr>
            <p:ph type="body" sz="quarter" idx="1"/>
          </p:nvPr>
        </p:nvSpPr>
        <p:spPr>
          <a:xfrm>
            <a:off x="722312" y="2906713"/>
            <a:ext cx="7772401" cy="1500188"/>
          </a:xfrm>
          <a:prstGeom prst="rect">
            <a:avLst/>
          </a:prstGeom>
        </p:spPr>
        <p:txBody>
          <a:bodyPr anchor="b"/>
          <a:lstStyle>
            <a:lvl1pPr marL="0" indent="0">
              <a:spcBef>
                <a:spcPts val="400"/>
              </a:spcBef>
              <a:buSzTx/>
              <a:buNone/>
              <a:defRPr sz="2000"/>
            </a:lvl1pPr>
            <a:lvl2pPr marL="0" indent="457200">
              <a:spcBef>
                <a:spcPts val="400"/>
              </a:spcBef>
              <a:buSzTx/>
              <a:buNone/>
              <a:defRPr sz="2000"/>
            </a:lvl2pPr>
            <a:lvl3pPr marL="0" indent="914400">
              <a:spcBef>
                <a:spcPts val="400"/>
              </a:spcBef>
              <a:buSzTx/>
              <a:buNone/>
              <a:defRPr sz="2000"/>
            </a:lvl3pPr>
            <a:lvl4pPr marL="0" indent="1371600">
              <a:spcBef>
                <a:spcPts val="400"/>
              </a:spcBef>
              <a:buSzTx/>
              <a:buNone/>
              <a:defRPr sz="2000"/>
            </a:lvl4pPr>
            <a:lvl5pPr marL="0" indent="1828800">
              <a:spcBef>
                <a:spcPts val="400"/>
              </a:spcBef>
              <a:buSzTx/>
              <a:buNone/>
              <a:defRPr sz="2000"/>
            </a:lvl5pPr>
          </a:lstStyle>
          <a:p>
            <a:pPr/>
            <a:r>
              <a:t>Уровень текста 1</a:t>
            </a:r>
          </a:p>
          <a:p>
            <a:pPr lvl="1"/>
            <a:r>
              <a:t>Уровень текста 2</a:t>
            </a:r>
          </a:p>
          <a:p>
            <a:pPr lvl="2"/>
            <a:r>
              <a:t>Уровень текста 3</a:t>
            </a:r>
          </a:p>
          <a:p>
            <a:pPr lvl="3"/>
            <a:r>
              <a:t>Уровень текста 4</a:t>
            </a:r>
          </a:p>
          <a:p>
            <a:pPr lvl="4"/>
            <a:r>
              <a:t>Уровень текста 5</a:t>
            </a:r>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type="tx" showMasterSp="1" showMasterPhAnim="1">
  <p:cSld name="Два объекта">
    <p:spTree>
      <p:nvGrpSpPr>
        <p:cNvPr id="1" name=""/>
        <p:cNvGrpSpPr/>
        <p:nvPr/>
      </p:nvGrpSpPr>
      <p:grpSpPr>
        <a:xfrm>
          <a:off x="0" y="0"/>
          <a:ext cx="0" cy="0"/>
          <a:chOff x="0" y="0"/>
          <a:chExt cx="0" cy="0"/>
        </a:xfrm>
      </p:grpSpPr>
      <p:sp>
        <p:nvSpPr>
          <p:cNvPr id="39" name="Номер слайда"/>
          <p:cNvSpPr txBox="1"/>
          <p:nvPr>
            <p:ph type="sldNum" sz="quarter" idx="2"/>
          </p:nvPr>
        </p:nvSpPr>
        <p:spPr>
          <a:prstGeom prst="rect">
            <a:avLst/>
          </a:prstGeom>
        </p:spPr>
        <p:txBody>
          <a:bodyPr/>
          <a:lstStyle/>
          <a:p>
            <a:pPr/>
            <a:fld id="{86CB4B4D-7CA3-9044-876B-883B54F8677D}" type="slidenum"/>
          </a:p>
        </p:txBody>
      </p:sp>
      <p:sp>
        <p:nvSpPr>
          <p:cNvPr id="40" name="Текст заголовка"/>
          <p:cNvSpPr txBox="1"/>
          <p:nvPr>
            <p:ph type="title"/>
          </p:nvPr>
        </p:nvSpPr>
        <p:spPr>
          <a:prstGeom prst="rect">
            <a:avLst/>
          </a:prstGeom>
        </p:spPr>
        <p:txBody>
          <a:bodyPr/>
          <a:lstStyle/>
          <a:p>
            <a:pPr/>
            <a:r>
              <a:t>Текст заголовка</a:t>
            </a:r>
          </a:p>
        </p:txBody>
      </p:sp>
      <p:sp>
        <p:nvSpPr>
          <p:cNvPr id="41" name="Уровень текста 1…"/>
          <p:cNvSpPr txBox="1"/>
          <p:nvPr>
            <p:ph type="body" sz="half" idx="1"/>
          </p:nvPr>
        </p:nvSpPr>
        <p:spPr>
          <a:xfrm>
            <a:off x="457200" y="1600200"/>
            <a:ext cx="4038600" cy="4525963"/>
          </a:xfrm>
          <a:prstGeom prst="rect">
            <a:avLst/>
          </a:prstGeom>
        </p:spPr>
        <p:txBody>
          <a:bodyPr/>
          <a:lstStyle>
            <a:lvl1pPr>
              <a:spcBef>
                <a:spcPts val="600"/>
              </a:spcBef>
              <a:defRPr sz="2800"/>
            </a:lvl1pPr>
            <a:lvl2pPr marL="790575" indent="-333375">
              <a:spcBef>
                <a:spcPts val="600"/>
              </a:spcBef>
              <a:defRPr sz="2800"/>
            </a:lvl2pPr>
            <a:lvl3pPr marL="1234439" indent="-320039">
              <a:spcBef>
                <a:spcPts val="600"/>
              </a:spcBef>
              <a:defRPr sz="2800"/>
            </a:lvl3pPr>
            <a:lvl4pPr marL="1727200" indent="-355600">
              <a:spcBef>
                <a:spcPts val="600"/>
              </a:spcBef>
              <a:defRPr sz="2800"/>
            </a:lvl4pPr>
            <a:lvl5pPr marL="2184400" indent="-355600">
              <a:spcBef>
                <a:spcPts val="600"/>
              </a:spcBef>
              <a:defRPr sz="2800"/>
            </a:lvl5pPr>
          </a:lstStyle>
          <a:p>
            <a:pPr/>
            <a:r>
              <a:t>Уровень текста 1</a:t>
            </a:r>
          </a:p>
          <a:p>
            <a:pPr lvl="1"/>
            <a:r>
              <a:t>Уровень текста 2</a:t>
            </a:r>
          </a:p>
          <a:p>
            <a:pPr lvl="2"/>
            <a:r>
              <a:t>Уровень текста 3</a:t>
            </a:r>
          </a:p>
          <a:p>
            <a:pPr lvl="3"/>
            <a:r>
              <a:t>Уровень текста 4</a:t>
            </a:r>
          </a:p>
          <a:p>
            <a:pPr lvl="4"/>
            <a:r>
              <a:t>Уровень текста 5</a:t>
            </a:r>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type="tx" showMasterSp="1" showMasterPhAnim="1">
  <p:cSld name="Сравнение">
    <p:spTree>
      <p:nvGrpSpPr>
        <p:cNvPr id="1" name=""/>
        <p:cNvGrpSpPr/>
        <p:nvPr/>
      </p:nvGrpSpPr>
      <p:grpSpPr>
        <a:xfrm>
          <a:off x="0" y="0"/>
          <a:ext cx="0" cy="0"/>
          <a:chOff x="0" y="0"/>
          <a:chExt cx="0" cy="0"/>
        </a:xfrm>
      </p:grpSpPr>
      <p:sp>
        <p:nvSpPr>
          <p:cNvPr id="48" name="Номер слайда"/>
          <p:cNvSpPr txBox="1"/>
          <p:nvPr>
            <p:ph type="sldNum" sz="quarter" idx="2"/>
          </p:nvPr>
        </p:nvSpPr>
        <p:spPr>
          <a:prstGeom prst="rect">
            <a:avLst/>
          </a:prstGeom>
        </p:spPr>
        <p:txBody>
          <a:bodyPr/>
          <a:lstStyle/>
          <a:p>
            <a:pPr/>
            <a:fld id="{86CB4B4D-7CA3-9044-876B-883B54F8677D}" type="slidenum"/>
          </a:p>
        </p:txBody>
      </p:sp>
      <p:sp>
        <p:nvSpPr>
          <p:cNvPr id="49" name="Текст заголовка"/>
          <p:cNvSpPr txBox="1"/>
          <p:nvPr>
            <p:ph type="title"/>
          </p:nvPr>
        </p:nvSpPr>
        <p:spPr>
          <a:prstGeom prst="rect">
            <a:avLst/>
          </a:prstGeom>
        </p:spPr>
        <p:txBody>
          <a:bodyPr/>
          <a:lstStyle/>
          <a:p>
            <a:pPr/>
            <a:r>
              <a:t>Текст заголовка</a:t>
            </a:r>
          </a:p>
        </p:txBody>
      </p:sp>
      <p:sp>
        <p:nvSpPr>
          <p:cNvPr id="50" name="Уровень текста 1…"/>
          <p:cNvSpPr txBox="1"/>
          <p:nvPr>
            <p:ph type="body" sz="quarter" idx="1"/>
          </p:nvPr>
        </p:nvSpPr>
        <p:spPr>
          <a:xfrm>
            <a:off x="457200" y="1535112"/>
            <a:ext cx="4040188" cy="639763"/>
          </a:xfrm>
          <a:prstGeom prst="rect">
            <a:avLst/>
          </a:prstGeom>
        </p:spPr>
        <p:txBody>
          <a:bodyPr anchor="b"/>
          <a:lstStyle>
            <a:lvl1pPr marL="0" indent="0">
              <a:spcBef>
                <a:spcPts val="500"/>
              </a:spcBef>
              <a:buSzTx/>
              <a:buNone/>
              <a:defRPr b="1" sz="2400"/>
            </a:lvl1pPr>
            <a:lvl2pPr marL="0" indent="457200">
              <a:spcBef>
                <a:spcPts val="500"/>
              </a:spcBef>
              <a:buSzTx/>
              <a:buNone/>
              <a:defRPr b="1" sz="2400"/>
            </a:lvl2pPr>
            <a:lvl3pPr marL="0" indent="914400">
              <a:spcBef>
                <a:spcPts val="500"/>
              </a:spcBef>
              <a:buSzTx/>
              <a:buNone/>
              <a:defRPr b="1" sz="2400"/>
            </a:lvl3pPr>
            <a:lvl4pPr marL="0" indent="1371600">
              <a:spcBef>
                <a:spcPts val="500"/>
              </a:spcBef>
              <a:buSzTx/>
              <a:buNone/>
              <a:defRPr b="1" sz="2400"/>
            </a:lvl4pPr>
            <a:lvl5pPr marL="0" indent="1828800">
              <a:spcBef>
                <a:spcPts val="500"/>
              </a:spcBef>
              <a:buSzTx/>
              <a:buNone/>
              <a:defRPr b="1" sz="2400"/>
            </a:lvl5pPr>
          </a:lstStyle>
          <a:p>
            <a:pPr/>
            <a:r>
              <a:t>Уровень текста 1</a:t>
            </a:r>
          </a:p>
          <a:p>
            <a:pPr lvl="1"/>
            <a:r>
              <a:t>Уровень текста 2</a:t>
            </a:r>
          </a:p>
          <a:p>
            <a:pPr lvl="2"/>
            <a:r>
              <a:t>Уровень текста 3</a:t>
            </a:r>
          </a:p>
          <a:p>
            <a:pPr lvl="3"/>
            <a:r>
              <a:t>Уровень текста 4</a:t>
            </a:r>
          </a:p>
          <a:p>
            <a:pPr lvl="4"/>
            <a:r>
              <a:t>Уровень текста 5</a:t>
            </a:r>
          </a:p>
        </p:txBody>
      </p:sp>
      <p:sp>
        <p:nvSpPr>
          <p:cNvPr id="51" name="Текст 4"/>
          <p:cNvSpPr/>
          <p:nvPr>
            <p:ph type="body" sz="quarter" idx="13"/>
          </p:nvPr>
        </p:nvSpPr>
        <p:spPr>
          <a:xfrm>
            <a:off x="4645025" y="1535112"/>
            <a:ext cx="4041775" cy="639763"/>
          </a:xfrm>
          <a:prstGeom prst="rect">
            <a:avLst/>
          </a:prstGeom>
        </p:spPr>
        <p:txBody>
          <a:bodyPr anchor="b"/>
          <a:lstStyle/>
          <a:p>
            <a:pPr marL="0" indent="0">
              <a:spcBef>
                <a:spcPts val="500"/>
              </a:spcBef>
              <a:buSzTx/>
              <a:buNone/>
              <a:defRPr b="1" sz="2400"/>
            </a:pPr>
          </a:p>
        </p:txBody>
      </p:sp>
    </p:spTree>
  </p:cSld>
  <p:clrMapOvr>
    <a:masterClrMapping/>
  </p:clrMapOvr>
  <p:transition xmlns:p14="http://schemas.microsoft.com/office/powerpoint/2010/mai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type="tx" showMasterSp="1" showMasterPhAnim="1">
  <p:cSld name="Только заголовок">
    <p:spTree>
      <p:nvGrpSpPr>
        <p:cNvPr id="1" name=""/>
        <p:cNvGrpSpPr/>
        <p:nvPr/>
      </p:nvGrpSpPr>
      <p:grpSpPr>
        <a:xfrm>
          <a:off x="0" y="0"/>
          <a:ext cx="0" cy="0"/>
          <a:chOff x="0" y="0"/>
          <a:chExt cx="0" cy="0"/>
        </a:xfrm>
      </p:grpSpPr>
      <p:sp>
        <p:nvSpPr>
          <p:cNvPr id="58" name="Номер слайда"/>
          <p:cNvSpPr txBox="1"/>
          <p:nvPr>
            <p:ph type="sldNum" sz="quarter" idx="2"/>
          </p:nvPr>
        </p:nvSpPr>
        <p:spPr>
          <a:prstGeom prst="rect">
            <a:avLst/>
          </a:prstGeom>
        </p:spPr>
        <p:txBody>
          <a:bodyPr/>
          <a:lstStyle/>
          <a:p>
            <a:pPr/>
            <a:fld id="{86CB4B4D-7CA3-9044-876B-883B54F8677D}" type="slidenum"/>
          </a:p>
        </p:txBody>
      </p:sp>
      <p:sp>
        <p:nvSpPr>
          <p:cNvPr id="59" name="Текст заголовка"/>
          <p:cNvSpPr txBox="1"/>
          <p:nvPr>
            <p:ph type="title"/>
          </p:nvPr>
        </p:nvSpPr>
        <p:spPr>
          <a:prstGeom prst="rect">
            <a:avLst/>
          </a:prstGeom>
        </p:spPr>
        <p:txBody>
          <a:bodyPr/>
          <a:lstStyle/>
          <a:p>
            <a:pPr/>
            <a:r>
              <a:t>Текст заголовка</a:t>
            </a:r>
          </a:p>
        </p:txBody>
      </p:sp>
    </p:spTree>
  </p:cSld>
  <p:clrMapOvr>
    <a:masterClrMapping/>
  </p:clrMapOvr>
  <p:transition xmlns:p14="http://schemas.microsoft.com/office/powerpoint/2010/mai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type="tx" showMasterSp="1" showMasterPhAnim="1">
  <p:cSld name="Пустой слайд">
    <p:spTree>
      <p:nvGrpSpPr>
        <p:cNvPr id="1" name=""/>
        <p:cNvGrpSpPr/>
        <p:nvPr/>
      </p:nvGrpSpPr>
      <p:grpSpPr>
        <a:xfrm>
          <a:off x="0" y="0"/>
          <a:ext cx="0" cy="0"/>
          <a:chOff x="0" y="0"/>
          <a:chExt cx="0" cy="0"/>
        </a:xfrm>
      </p:grpSpPr>
      <p:sp>
        <p:nvSpPr>
          <p:cNvPr id="66" name="Номер слайда"/>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type="tx" showMasterSp="1" showMasterPhAnim="1">
  <p:cSld name="Объект с подписью">
    <p:spTree>
      <p:nvGrpSpPr>
        <p:cNvPr id="1" name=""/>
        <p:cNvGrpSpPr/>
        <p:nvPr/>
      </p:nvGrpSpPr>
      <p:grpSpPr>
        <a:xfrm>
          <a:off x="0" y="0"/>
          <a:ext cx="0" cy="0"/>
          <a:chOff x="0" y="0"/>
          <a:chExt cx="0" cy="0"/>
        </a:xfrm>
      </p:grpSpPr>
      <p:sp>
        <p:nvSpPr>
          <p:cNvPr id="73" name="Номер слайда"/>
          <p:cNvSpPr txBox="1"/>
          <p:nvPr>
            <p:ph type="sldNum" sz="quarter" idx="2"/>
          </p:nvPr>
        </p:nvSpPr>
        <p:spPr>
          <a:prstGeom prst="rect">
            <a:avLst/>
          </a:prstGeom>
        </p:spPr>
        <p:txBody>
          <a:bodyPr/>
          <a:lstStyle/>
          <a:p>
            <a:pPr/>
            <a:fld id="{86CB4B4D-7CA3-9044-876B-883B54F8677D}" type="slidenum"/>
          </a:p>
        </p:txBody>
      </p:sp>
      <p:sp>
        <p:nvSpPr>
          <p:cNvPr id="74" name="Текст заголовка"/>
          <p:cNvSpPr txBox="1"/>
          <p:nvPr>
            <p:ph type="title"/>
          </p:nvPr>
        </p:nvSpPr>
        <p:spPr>
          <a:xfrm>
            <a:off x="457200" y="273050"/>
            <a:ext cx="3008314" cy="1162050"/>
          </a:xfrm>
          <a:prstGeom prst="rect">
            <a:avLst/>
          </a:prstGeom>
        </p:spPr>
        <p:txBody>
          <a:bodyPr anchor="b"/>
          <a:lstStyle>
            <a:lvl1pPr algn="l">
              <a:defRPr b="1" sz="2000"/>
            </a:lvl1pPr>
          </a:lstStyle>
          <a:p>
            <a:pPr/>
            <a:r>
              <a:t>Текст заголовка</a:t>
            </a:r>
          </a:p>
        </p:txBody>
      </p:sp>
      <p:sp>
        <p:nvSpPr>
          <p:cNvPr id="75" name="Уровень текста 1…"/>
          <p:cNvSpPr txBox="1"/>
          <p:nvPr>
            <p:ph type="body" idx="1"/>
          </p:nvPr>
        </p:nvSpPr>
        <p:spPr>
          <a:xfrm>
            <a:off x="3575050" y="273050"/>
            <a:ext cx="5111750" cy="5853113"/>
          </a:xfrm>
          <a:prstGeom prst="rect">
            <a:avLst/>
          </a:prstGeom>
        </p:spPr>
        <p:txBody>
          <a:bodyPr/>
          <a:lstStyle/>
          <a:p>
            <a:pPr/>
            <a:r>
              <a:t>Уровень текста 1</a:t>
            </a:r>
          </a:p>
          <a:p>
            <a:pPr lvl="1"/>
            <a:r>
              <a:t>Уровень текста 2</a:t>
            </a:r>
          </a:p>
          <a:p>
            <a:pPr lvl="2"/>
            <a:r>
              <a:t>Уровень текста 3</a:t>
            </a:r>
          </a:p>
          <a:p>
            <a:pPr lvl="3"/>
            <a:r>
              <a:t>Уровень текста 4</a:t>
            </a:r>
          </a:p>
          <a:p>
            <a:pPr lvl="4"/>
            <a:r>
              <a:t>Уровень текста 5</a:t>
            </a:r>
          </a:p>
        </p:txBody>
      </p:sp>
      <p:sp>
        <p:nvSpPr>
          <p:cNvPr id="76" name="Текст 3"/>
          <p:cNvSpPr/>
          <p:nvPr>
            <p:ph type="body" sz="half" idx="13"/>
          </p:nvPr>
        </p:nvSpPr>
        <p:spPr>
          <a:xfrm>
            <a:off x="457199" y="1435100"/>
            <a:ext cx="3008315" cy="4691063"/>
          </a:xfrm>
          <a:prstGeom prst="rect">
            <a:avLst/>
          </a:prstGeom>
        </p:spPr>
        <p:txBody>
          <a:bodyPr/>
          <a:lstStyle/>
          <a:p>
            <a:pPr marL="0" indent="0">
              <a:spcBef>
                <a:spcPts val="300"/>
              </a:spcBef>
              <a:buSzTx/>
              <a:buNone/>
              <a:defRPr sz="1400"/>
            </a:pPr>
          </a:p>
        </p:txBody>
      </p:sp>
    </p:spTree>
  </p:cSld>
  <p:clrMapOvr>
    <a:masterClrMapping/>
  </p:clrMapOvr>
  <p:transition xmlns:p14="http://schemas.microsoft.com/office/powerpoint/2010/main" spd="med" advClick="1"/>
</p:sldLayout>
</file>

<file path=ppt/slideLayouts/slideLayout9.xml><?xml version="1.0" encoding="utf-8"?>
<p:sldLayout xmlns:a="http://schemas.openxmlformats.org/drawingml/2006/main" xmlns:r="http://schemas.openxmlformats.org/officeDocument/2006/relationships" xmlns:p="http://schemas.openxmlformats.org/presentationml/2006/main" type="tx" showMasterSp="1" showMasterPhAnim="1">
  <p:cSld name="Рисунок с подписью">
    <p:spTree>
      <p:nvGrpSpPr>
        <p:cNvPr id="1" name=""/>
        <p:cNvGrpSpPr/>
        <p:nvPr/>
      </p:nvGrpSpPr>
      <p:grpSpPr>
        <a:xfrm>
          <a:off x="0" y="0"/>
          <a:ext cx="0" cy="0"/>
          <a:chOff x="0" y="0"/>
          <a:chExt cx="0" cy="0"/>
        </a:xfrm>
      </p:grpSpPr>
      <p:sp>
        <p:nvSpPr>
          <p:cNvPr id="83" name="Номер слайда"/>
          <p:cNvSpPr txBox="1"/>
          <p:nvPr>
            <p:ph type="sldNum" sz="quarter" idx="2"/>
          </p:nvPr>
        </p:nvSpPr>
        <p:spPr>
          <a:prstGeom prst="rect">
            <a:avLst/>
          </a:prstGeom>
        </p:spPr>
        <p:txBody>
          <a:bodyPr/>
          <a:lstStyle/>
          <a:p>
            <a:pPr/>
            <a:fld id="{86CB4B4D-7CA3-9044-876B-883B54F8677D}" type="slidenum"/>
          </a:p>
        </p:txBody>
      </p:sp>
      <p:sp>
        <p:nvSpPr>
          <p:cNvPr id="84" name="Текст заголовка"/>
          <p:cNvSpPr txBox="1"/>
          <p:nvPr>
            <p:ph type="title"/>
          </p:nvPr>
        </p:nvSpPr>
        <p:spPr>
          <a:xfrm>
            <a:off x="1792288" y="4800600"/>
            <a:ext cx="5486401" cy="566738"/>
          </a:xfrm>
          <a:prstGeom prst="rect">
            <a:avLst/>
          </a:prstGeom>
        </p:spPr>
        <p:txBody>
          <a:bodyPr anchor="b"/>
          <a:lstStyle>
            <a:lvl1pPr algn="l">
              <a:defRPr b="1" sz="2000"/>
            </a:lvl1pPr>
          </a:lstStyle>
          <a:p>
            <a:pPr/>
            <a:r>
              <a:t>Текст заголовка</a:t>
            </a:r>
          </a:p>
        </p:txBody>
      </p:sp>
      <p:sp>
        <p:nvSpPr>
          <p:cNvPr id="85" name="Рисунок 2"/>
          <p:cNvSpPr/>
          <p:nvPr>
            <p:ph type="pic" sz="half" idx="13"/>
          </p:nvPr>
        </p:nvSpPr>
        <p:spPr>
          <a:xfrm>
            <a:off x="1792288" y="612775"/>
            <a:ext cx="5486401" cy="4114800"/>
          </a:xfrm>
          <a:prstGeom prst="rect">
            <a:avLst/>
          </a:prstGeom>
        </p:spPr>
        <p:txBody>
          <a:bodyPr lIns="91439" rIns="91439">
            <a:noAutofit/>
          </a:bodyPr>
          <a:lstStyle/>
          <a:p>
            <a:pPr/>
          </a:p>
        </p:txBody>
      </p:sp>
      <p:sp>
        <p:nvSpPr>
          <p:cNvPr id="86" name="Уровень текста 1…"/>
          <p:cNvSpPr txBox="1"/>
          <p:nvPr>
            <p:ph type="body" sz="quarter" idx="1"/>
          </p:nvPr>
        </p:nvSpPr>
        <p:spPr>
          <a:xfrm>
            <a:off x="1792288" y="5367337"/>
            <a:ext cx="5486401" cy="804863"/>
          </a:xfrm>
          <a:prstGeom prst="rect">
            <a:avLst/>
          </a:prstGeom>
        </p:spPr>
        <p:txBody>
          <a:bodyPr/>
          <a:lstStyle>
            <a:lvl1pPr marL="0" indent="0">
              <a:spcBef>
                <a:spcPts val="300"/>
              </a:spcBef>
              <a:buSzTx/>
              <a:buNone/>
              <a:defRPr sz="1400"/>
            </a:lvl1pPr>
            <a:lvl2pPr marL="0" indent="457200">
              <a:spcBef>
                <a:spcPts val="300"/>
              </a:spcBef>
              <a:buSzTx/>
              <a:buNone/>
              <a:defRPr sz="1400"/>
            </a:lvl2pPr>
            <a:lvl3pPr marL="0" indent="914400">
              <a:spcBef>
                <a:spcPts val="300"/>
              </a:spcBef>
              <a:buSzTx/>
              <a:buNone/>
              <a:defRPr sz="1400"/>
            </a:lvl3pPr>
            <a:lvl4pPr marL="0" indent="1371600">
              <a:spcBef>
                <a:spcPts val="300"/>
              </a:spcBef>
              <a:buSzTx/>
              <a:buNone/>
              <a:defRPr sz="1400"/>
            </a:lvl4pPr>
            <a:lvl5pPr marL="0" indent="1828800">
              <a:spcBef>
                <a:spcPts val="300"/>
              </a:spcBef>
              <a:buSzTx/>
              <a:buNone/>
              <a:defRPr sz="1400"/>
            </a:lvl5pPr>
          </a:lstStyle>
          <a:p>
            <a:pPr/>
            <a:r>
              <a:t>Уровень текста 1</a:t>
            </a:r>
          </a:p>
          <a:p>
            <a:pPr lvl="1"/>
            <a:r>
              <a:t>Уровень текста 2</a:t>
            </a:r>
          </a:p>
          <a:p>
            <a:pPr lvl="2"/>
            <a:r>
              <a:t>Уровень текста 3</a:t>
            </a:r>
          </a:p>
          <a:p>
            <a:pPr lvl="3"/>
            <a:r>
              <a:t>Уровень текста 4</a:t>
            </a:r>
          </a:p>
          <a:p>
            <a:pPr lvl="4"/>
            <a:r>
              <a:t>Уровень текста 5</a:t>
            </a:r>
          </a:p>
        </p:txBody>
      </p:sp>
    </p:spTree>
  </p:cSld>
  <p:clrMapOvr>
    <a:masterClrMapping/>
  </p:clrMapOvr>
  <p:transition xmlns:p14="http://schemas.microsoft.com/office/powerpoint/2010/main" spd="med" advClick="1"/>
</p:sldLayout>
</file>

<file path=ppt/slideMasters/_rels/slideMaster1.xml.rels><?xml version="1.0" encoding="UTF-8" standalone="yes"?><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jpeg"/><Relationship Id="rId3" Type="http://schemas.openxmlformats.org/officeDocument/2006/relationships/slideLayout" Target="../slideLayouts/slideLayout1.xml"/><Relationship Id="rId4" Type="http://schemas.openxmlformats.org/officeDocument/2006/relationships/slideLayout" Target="../slideLayouts/slideLayout2.xml"/><Relationship Id="rId5" Type="http://schemas.openxmlformats.org/officeDocument/2006/relationships/slideLayout" Target="../slideLayouts/slideLayout3.xml"/><Relationship Id="rId6" Type="http://schemas.openxmlformats.org/officeDocument/2006/relationships/slideLayout" Target="../slideLayouts/slideLayout4.xml"/><Relationship Id="rId7" Type="http://schemas.openxmlformats.org/officeDocument/2006/relationships/slideLayout" Target="../slideLayouts/slideLayout5.xml"/><Relationship Id="rId8" Type="http://schemas.openxmlformats.org/officeDocument/2006/relationships/slideLayout" Target="../slideLayouts/slideLayout6.xml"/><Relationship Id="rId9" Type="http://schemas.openxmlformats.org/officeDocument/2006/relationships/slideLayout" Target="../slideLayouts/slideLayout7.xml"/><Relationship Id="rId10" Type="http://schemas.openxmlformats.org/officeDocument/2006/relationships/slideLayout" Target="../slideLayouts/slideLayout8.xml"/><Relationship Id="rId11" Type="http://schemas.openxmlformats.org/officeDocument/2006/relationships/slideLayout" Target="../slideLayouts/slideLayout9.xml"/><Relationship Id="rId12" Type="http://schemas.openxmlformats.org/officeDocument/2006/relationships/slideLayout" Target="../slideLayouts/slideLayout10.xml"/><Relationship Id="rId13"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3">
            <a:lumOff val="44000"/>
          </a:schemeClr>
        </a:solidFill>
      </p:bgPr>
    </p:bg>
    <p:spTree>
      <p:nvGrpSpPr>
        <p:cNvPr id="1" name=""/>
        <p:cNvGrpSpPr/>
        <p:nvPr/>
      </p:nvGrpSpPr>
      <p:grpSpPr>
        <a:xfrm>
          <a:off x="0" y="0"/>
          <a:ext cx="0" cy="0"/>
          <a:chOff x="0" y="0"/>
          <a:chExt cx="0" cy="0"/>
        </a:xfrm>
      </p:grpSpPr>
      <p:pic>
        <p:nvPicPr>
          <p:cNvPr id="2" name="Picture 27" descr="Picture 27"/>
          <p:cNvPicPr>
            <a:picLocks noChangeAspect="1"/>
          </p:cNvPicPr>
          <p:nvPr/>
        </p:nvPicPr>
        <p:blipFill>
          <a:blip r:embed="rId2">
            <a:extLst/>
          </a:blip>
          <a:stretch>
            <a:fillRect/>
          </a:stretch>
        </p:blipFill>
        <p:spPr>
          <a:xfrm>
            <a:off x="0" y="0"/>
            <a:ext cx="9144000" cy="6858000"/>
          </a:xfrm>
          <a:prstGeom prst="rect">
            <a:avLst/>
          </a:prstGeom>
          <a:ln w="12700">
            <a:miter lim="400000"/>
          </a:ln>
        </p:spPr>
      </p:pic>
      <p:sp>
        <p:nvSpPr>
          <p:cNvPr id="3" name="Номер слайда"/>
          <p:cNvSpPr txBox="1"/>
          <p:nvPr>
            <p:ph type="sldNum" sz="quarter" idx="2"/>
          </p:nvPr>
        </p:nvSpPr>
        <p:spPr>
          <a:xfrm>
            <a:off x="7962900" y="6375400"/>
            <a:ext cx="358413" cy="350662"/>
          </a:xfrm>
          <a:prstGeom prst="rect">
            <a:avLst/>
          </a:prstGeom>
          <a:ln w="12700">
            <a:miter lim="400000"/>
          </a:ln>
        </p:spPr>
        <p:txBody>
          <a:bodyPr wrap="none" lIns="45719" rIns="45719">
            <a:spAutoFit/>
          </a:bodyPr>
          <a:lstStyle/>
          <a:p>
            <a:pPr/>
            <a:fld id="{86CB4B4D-7CA3-9044-876B-883B54F8677D}" type="slidenum"/>
          </a:p>
        </p:txBody>
      </p:sp>
      <p:sp>
        <p:nvSpPr>
          <p:cNvPr id="4" name="Текст заголовка"/>
          <p:cNvSpPr txBox="1"/>
          <p:nvPr>
            <p:ph type="title"/>
          </p:nvPr>
        </p:nvSpPr>
        <p:spPr>
          <a:xfrm>
            <a:off x="457200" y="274638"/>
            <a:ext cx="8229600" cy="1143001"/>
          </a:xfrm>
          <a:prstGeom prst="rect">
            <a:avLst/>
          </a:prstGeom>
          <a:ln w="12700">
            <a:miter lim="400000"/>
          </a:ln>
          <a:extLst>
            <a:ext uri="{C572A759-6A51-4108-AA02-DFA0A04FC94B}">
              <ma14:wrappingTextBoxFlag xmlns:ma14="http://schemas.microsoft.com/office/mac/drawingml/2011/main" val="1"/>
            </a:ext>
          </a:extLst>
        </p:spPr>
        <p:txBody>
          <a:bodyPr lIns="45719" rIns="45719">
            <a:normAutofit fontScale="100000" lnSpcReduction="0"/>
          </a:bodyPr>
          <a:lstStyle/>
          <a:p>
            <a:pPr/>
            <a:r>
              <a:t>Текст заголовка</a:t>
            </a:r>
          </a:p>
        </p:txBody>
      </p:sp>
      <p:sp>
        <p:nvSpPr>
          <p:cNvPr id="5" name="Уровень текста 1…"/>
          <p:cNvSpPr txBox="1"/>
          <p:nvPr>
            <p:ph type="body" idx="1"/>
          </p:nvPr>
        </p:nvSpPr>
        <p:spPr>
          <a:xfrm>
            <a:off x="457200" y="1600200"/>
            <a:ext cx="8229600" cy="4525963"/>
          </a:xfrm>
          <a:prstGeom prst="rect">
            <a:avLst/>
          </a:prstGeom>
          <a:ln w="12700">
            <a:miter lim="400000"/>
          </a:ln>
          <a:extLst>
            <a:ext uri="{C572A759-6A51-4108-AA02-DFA0A04FC94B}">
              <ma14:wrappingTextBoxFlag xmlns:ma14="http://schemas.microsoft.com/office/mac/drawingml/2011/main" val="1"/>
            </a:ext>
          </a:extLst>
        </p:spPr>
        <p:txBody>
          <a:bodyPr lIns="45719" rIns="45719">
            <a:normAutofit fontScale="100000" lnSpcReduction="0"/>
          </a:bodyPr>
          <a:lstStyle/>
          <a:p>
            <a:pPr/>
            <a:r>
              <a:t>Уровень текста 1</a:t>
            </a:r>
          </a:p>
          <a:p>
            <a:pPr lvl="1"/>
            <a:r>
              <a:t>Уровень текста 2</a:t>
            </a:r>
          </a:p>
          <a:p>
            <a:pPr lvl="2"/>
            <a:r>
              <a:t>Уровень текста 3</a:t>
            </a:r>
          </a:p>
          <a:p>
            <a:pPr lvl="3"/>
            <a:r>
              <a:t>Уровень текста 4</a:t>
            </a:r>
          </a:p>
          <a:p>
            <a:pPr lvl="4"/>
            <a:r>
              <a:t>Уровень текста 5</a:t>
            </a:r>
          </a:p>
        </p:txBody>
      </p:sp>
    </p:spTree>
  </p:cSld>
  <p:clrMap bg1="lt1" tx1="dk1" bg2="lt2" tx2="dk2" accent1="accent1" accent2="accent2" accent3="accent3" accent4="accent4" accent5="accent5" accent6="accent6" hlink="hlink" folHlink="folHlink"/>
  <p:sldLayoutIdLst>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Lst>
  <p:transition xmlns:p14="http://schemas.microsoft.com/office/powerpoint/2010/main" spd="med" advClick="1"/>
  <p:txStyles>
    <p:titleStyle>
      <a:lvl1pPr marL="0" marR="0" indent="0" algn="ctr" defTabSz="914400" rtl="0" latinLnBrk="0">
        <a:lnSpc>
          <a:spcPct val="100000"/>
        </a:lnSpc>
        <a:spcBef>
          <a:spcPts val="0"/>
        </a:spcBef>
        <a:spcAft>
          <a:spcPts val="0"/>
        </a:spcAft>
        <a:buClrTx/>
        <a:buSzTx/>
        <a:buFontTx/>
        <a:buNone/>
        <a:tabLst/>
        <a:defRPr b="0" baseline="0" cap="none" i="0" spc="0" strike="noStrike" sz="4400" u="none">
          <a:ln>
            <a:noFill/>
          </a:ln>
          <a:solidFill>
            <a:srgbClr val="000000"/>
          </a:solidFill>
          <a:uFillTx/>
          <a:latin typeface="+mj-lt"/>
          <a:ea typeface="+mj-ea"/>
          <a:cs typeface="+mj-cs"/>
          <a:sym typeface="Arial"/>
        </a:defRPr>
      </a:lvl1pPr>
      <a:lvl2pPr marL="0" marR="0" indent="0" algn="ctr" defTabSz="914400" rtl="0" latinLnBrk="0">
        <a:lnSpc>
          <a:spcPct val="100000"/>
        </a:lnSpc>
        <a:spcBef>
          <a:spcPts val="0"/>
        </a:spcBef>
        <a:spcAft>
          <a:spcPts val="0"/>
        </a:spcAft>
        <a:buClrTx/>
        <a:buSzTx/>
        <a:buFontTx/>
        <a:buNone/>
        <a:tabLst/>
        <a:defRPr b="0" baseline="0" cap="none" i="0" spc="0" strike="noStrike" sz="4400" u="none">
          <a:ln>
            <a:noFill/>
          </a:ln>
          <a:solidFill>
            <a:srgbClr val="000000"/>
          </a:solidFill>
          <a:uFillTx/>
          <a:latin typeface="+mj-lt"/>
          <a:ea typeface="+mj-ea"/>
          <a:cs typeface="+mj-cs"/>
          <a:sym typeface="Arial"/>
        </a:defRPr>
      </a:lvl2pPr>
      <a:lvl3pPr marL="0" marR="0" indent="0" algn="ctr" defTabSz="914400" rtl="0" latinLnBrk="0">
        <a:lnSpc>
          <a:spcPct val="100000"/>
        </a:lnSpc>
        <a:spcBef>
          <a:spcPts val="0"/>
        </a:spcBef>
        <a:spcAft>
          <a:spcPts val="0"/>
        </a:spcAft>
        <a:buClrTx/>
        <a:buSzTx/>
        <a:buFontTx/>
        <a:buNone/>
        <a:tabLst/>
        <a:defRPr b="0" baseline="0" cap="none" i="0" spc="0" strike="noStrike" sz="4400" u="none">
          <a:ln>
            <a:noFill/>
          </a:ln>
          <a:solidFill>
            <a:srgbClr val="000000"/>
          </a:solidFill>
          <a:uFillTx/>
          <a:latin typeface="+mj-lt"/>
          <a:ea typeface="+mj-ea"/>
          <a:cs typeface="+mj-cs"/>
          <a:sym typeface="Arial"/>
        </a:defRPr>
      </a:lvl3pPr>
      <a:lvl4pPr marL="0" marR="0" indent="0" algn="ctr" defTabSz="914400" rtl="0" latinLnBrk="0">
        <a:lnSpc>
          <a:spcPct val="100000"/>
        </a:lnSpc>
        <a:spcBef>
          <a:spcPts val="0"/>
        </a:spcBef>
        <a:spcAft>
          <a:spcPts val="0"/>
        </a:spcAft>
        <a:buClrTx/>
        <a:buSzTx/>
        <a:buFontTx/>
        <a:buNone/>
        <a:tabLst/>
        <a:defRPr b="0" baseline="0" cap="none" i="0" spc="0" strike="noStrike" sz="4400" u="none">
          <a:ln>
            <a:noFill/>
          </a:ln>
          <a:solidFill>
            <a:srgbClr val="000000"/>
          </a:solidFill>
          <a:uFillTx/>
          <a:latin typeface="+mj-lt"/>
          <a:ea typeface="+mj-ea"/>
          <a:cs typeface="+mj-cs"/>
          <a:sym typeface="Arial"/>
        </a:defRPr>
      </a:lvl4pPr>
      <a:lvl5pPr marL="0" marR="0" indent="0" algn="ctr" defTabSz="914400" rtl="0" latinLnBrk="0">
        <a:lnSpc>
          <a:spcPct val="100000"/>
        </a:lnSpc>
        <a:spcBef>
          <a:spcPts val="0"/>
        </a:spcBef>
        <a:spcAft>
          <a:spcPts val="0"/>
        </a:spcAft>
        <a:buClrTx/>
        <a:buSzTx/>
        <a:buFontTx/>
        <a:buNone/>
        <a:tabLst/>
        <a:defRPr b="0" baseline="0" cap="none" i="0" spc="0" strike="noStrike" sz="4400" u="none">
          <a:ln>
            <a:noFill/>
          </a:ln>
          <a:solidFill>
            <a:srgbClr val="000000"/>
          </a:solidFill>
          <a:uFillTx/>
          <a:latin typeface="+mj-lt"/>
          <a:ea typeface="+mj-ea"/>
          <a:cs typeface="+mj-cs"/>
          <a:sym typeface="Arial"/>
        </a:defRPr>
      </a:lvl5pPr>
      <a:lvl6pPr marL="0" marR="0" indent="457200" algn="ctr" defTabSz="914400" rtl="0" latinLnBrk="0">
        <a:lnSpc>
          <a:spcPct val="100000"/>
        </a:lnSpc>
        <a:spcBef>
          <a:spcPts val="0"/>
        </a:spcBef>
        <a:spcAft>
          <a:spcPts val="0"/>
        </a:spcAft>
        <a:buClrTx/>
        <a:buSzTx/>
        <a:buFontTx/>
        <a:buNone/>
        <a:tabLst/>
        <a:defRPr b="0" baseline="0" cap="none" i="0" spc="0" strike="noStrike" sz="4400" u="none">
          <a:ln>
            <a:noFill/>
          </a:ln>
          <a:solidFill>
            <a:srgbClr val="000000"/>
          </a:solidFill>
          <a:uFillTx/>
          <a:latin typeface="+mj-lt"/>
          <a:ea typeface="+mj-ea"/>
          <a:cs typeface="+mj-cs"/>
          <a:sym typeface="Arial"/>
        </a:defRPr>
      </a:lvl6pPr>
      <a:lvl7pPr marL="0" marR="0" indent="914400" algn="ctr" defTabSz="914400" rtl="0" latinLnBrk="0">
        <a:lnSpc>
          <a:spcPct val="100000"/>
        </a:lnSpc>
        <a:spcBef>
          <a:spcPts val="0"/>
        </a:spcBef>
        <a:spcAft>
          <a:spcPts val="0"/>
        </a:spcAft>
        <a:buClrTx/>
        <a:buSzTx/>
        <a:buFontTx/>
        <a:buNone/>
        <a:tabLst/>
        <a:defRPr b="0" baseline="0" cap="none" i="0" spc="0" strike="noStrike" sz="4400" u="none">
          <a:ln>
            <a:noFill/>
          </a:ln>
          <a:solidFill>
            <a:srgbClr val="000000"/>
          </a:solidFill>
          <a:uFillTx/>
          <a:latin typeface="+mj-lt"/>
          <a:ea typeface="+mj-ea"/>
          <a:cs typeface="+mj-cs"/>
          <a:sym typeface="Arial"/>
        </a:defRPr>
      </a:lvl7pPr>
      <a:lvl8pPr marL="0" marR="0" indent="1371600" algn="ctr" defTabSz="914400" rtl="0" latinLnBrk="0">
        <a:lnSpc>
          <a:spcPct val="100000"/>
        </a:lnSpc>
        <a:spcBef>
          <a:spcPts val="0"/>
        </a:spcBef>
        <a:spcAft>
          <a:spcPts val="0"/>
        </a:spcAft>
        <a:buClrTx/>
        <a:buSzTx/>
        <a:buFontTx/>
        <a:buNone/>
        <a:tabLst/>
        <a:defRPr b="0" baseline="0" cap="none" i="0" spc="0" strike="noStrike" sz="4400" u="none">
          <a:ln>
            <a:noFill/>
          </a:ln>
          <a:solidFill>
            <a:srgbClr val="000000"/>
          </a:solidFill>
          <a:uFillTx/>
          <a:latin typeface="+mj-lt"/>
          <a:ea typeface="+mj-ea"/>
          <a:cs typeface="+mj-cs"/>
          <a:sym typeface="Arial"/>
        </a:defRPr>
      </a:lvl8pPr>
      <a:lvl9pPr marL="0" marR="0" indent="1828800" algn="ctr" defTabSz="914400" rtl="0" latinLnBrk="0">
        <a:lnSpc>
          <a:spcPct val="100000"/>
        </a:lnSpc>
        <a:spcBef>
          <a:spcPts val="0"/>
        </a:spcBef>
        <a:spcAft>
          <a:spcPts val="0"/>
        </a:spcAft>
        <a:buClrTx/>
        <a:buSzTx/>
        <a:buFontTx/>
        <a:buNone/>
        <a:tabLst/>
        <a:defRPr b="0" baseline="0" cap="none" i="0" spc="0" strike="noStrike" sz="4400" u="none">
          <a:ln>
            <a:noFill/>
          </a:ln>
          <a:solidFill>
            <a:srgbClr val="000000"/>
          </a:solidFill>
          <a:uFillTx/>
          <a:latin typeface="+mj-lt"/>
          <a:ea typeface="+mj-ea"/>
          <a:cs typeface="+mj-cs"/>
          <a:sym typeface="Arial"/>
        </a:defRPr>
      </a:lvl9pPr>
    </p:titleStyle>
    <p:bodyStyle>
      <a:lvl1pPr marL="342900" marR="0" indent="-342900" algn="l" defTabSz="914400" rtl="0" latinLnBrk="0">
        <a:lnSpc>
          <a:spcPct val="100000"/>
        </a:lnSpc>
        <a:spcBef>
          <a:spcPts val="700"/>
        </a:spcBef>
        <a:spcAft>
          <a:spcPts val="0"/>
        </a:spcAft>
        <a:buClrTx/>
        <a:buSzPct val="100000"/>
        <a:buFontTx/>
        <a:buChar char="•"/>
        <a:tabLst/>
        <a:defRPr b="0" baseline="0" cap="none" i="0" spc="0" strike="noStrike" sz="3200" u="none">
          <a:ln>
            <a:noFill/>
          </a:ln>
          <a:solidFill>
            <a:srgbClr val="000000"/>
          </a:solidFill>
          <a:uFillTx/>
          <a:latin typeface="+mj-lt"/>
          <a:ea typeface="+mj-ea"/>
          <a:cs typeface="+mj-cs"/>
          <a:sym typeface="Arial"/>
        </a:defRPr>
      </a:lvl1pPr>
      <a:lvl2pPr marL="783771" marR="0" indent="-326571" algn="l" defTabSz="914400" rtl="0" latinLnBrk="0">
        <a:lnSpc>
          <a:spcPct val="100000"/>
        </a:lnSpc>
        <a:spcBef>
          <a:spcPts val="700"/>
        </a:spcBef>
        <a:spcAft>
          <a:spcPts val="0"/>
        </a:spcAft>
        <a:buClrTx/>
        <a:buSzPct val="100000"/>
        <a:buFontTx/>
        <a:buChar char="–"/>
        <a:tabLst/>
        <a:defRPr b="0" baseline="0" cap="none" i="0" spc="0" strike="noStrike" sz="3200" u="none">
          <a:ln>
            <a:noFill/>
          </a:ln>
          <a:solidFill>
            <a:srgbClr val="000000"/>
          </a:solidFill>
          <a:uFillTx/>
          <a:latin typeface="+mj-lt"/>
          <a:ea typeface="+mj-ea"/>
          <a:cs typeface="+mj-cs"/>
          <a:sym typeface="Arial"/>
        </a:defRPr>
      </a:lvl2pPr>
      <a:lvl3pPr marL="1219200" marR="0" indent="-304800" algn="l" defTabSz="914400" rtl="0" latinLnBrk="0">
        <a:lnSpc>
          <a:spcPct val="100000"/>
        </a:lnSpc>
        <a:spcBef>
          <a:spcPts val="700"/>
        </a:spcBef>
        <a:spcAft>
          <a:spcPts val="0"/>
        </a:spcAft>
        <a:buClrTx/>
        <a:buSzPct val="100000"/>
        <a:buFontTx/>
        <a:buChar char="•"/>
        <a:tabLst/>
        <a:defRPr b="0" baseline="0" cap="none" i="0" spc="0" strike="noStrike" sz="3200" u="none">
          <a:ln>
            <a:noFill/>
          </a:ln>
          <a:solidFill>
            <a:srgbClr val="000000"/>
          </a:solidFill>
          <a:uFillTx/>
          <a:latin typeface="+mj-lt"/>
          <a:ea typeface="+mj-ea"/>
          <a:cs typeface="+mj-cs"/>
          <a:sym typeface="Arial"/>
        </a:defRPr>
      </a:lvl3pPr>
      <a:lvl4pPr marL="1737360" marR="0" indent="-365760" algn="l" defTabSz="914400" rtl="0" latinLnBrk="0">
        <a:lnSpc>
          <a:spcPct val="100000"/>
        </a:lnSpc>
        <a:spcBef>
          <a:spcPts val="700"/>
        </a:spcBef>
        <a:spcAft>
          <a:spcPts val="0"/>
        </a:spcAft>
        <a:buClrTx/>
        <a:buSzPct val="100000"/>
        <a:buFontTx/>
        <a:buChar char="–"/>
        <a:tabLst/>
        <a:defRPr b="0" baseline="0" cap="none" i="0" spc="0" strike="noStrike" sz="3200" u="none">
          <a:ln>
            <a:noFill/>
          </a:ln>
          <a:solidFill>
            <a:srgbClr val="000000"/>
          </a:solidFill>
          <a:uFillTx/>
          <a:latin typeface="+mj-lt"/>
          <a:ea typeface="+mj-ea"/>
          <a:cs typeface="+mj-cs"/>
          <a:sym typeface="Arial"/>
        </a:defRPr>
      </a:lvl4pPr>
      <a:lvl5pPr marL="2194560" marR="0" indent="-365760" algn="l" defTabSz="914400" rtl="0" latinLnBrk="0">
        <a:lnSpc>
          <a:spcPct val="100000"/>
        </a:lnSpc>
        <a:spcBef>
          <a:spcPts val="700"/>
        </a:spcBef>
        <a:spcAft>
          <a:spcPts val="0"/>
        </a:spcAft>
        <a:buClrTx/>
        <a:buSzPct val="100000"/>
        <a:buFontTx/>
        <a:buChar char="»"/>
        <a:tabLst/>
        <a:defRPr b="0" baseline="0" cap="none" i="0" spc="0" strike="noStrike" sz="3200" u="none">
          <a:ln>
            <a:noFill/>
          </a:ln>
          <a:solidFill>
            <a:srgbClr val="000000"/>
          </a:solidFill>
          <a:uFillTx/>
          <a:latin typeface="+mj-lt"/>
          <a:ea typeface="+mj-ea"/>
          <a:cs typeface="+mj-cs"/>
          <a:sym typeface="Arial"/>
        </a:defRPr>
      </a:lvl5pPr>
      <a:lvl6pPr marL="2651760" marR="0" indent="-365760" algn="l" defTabSz="914400" rtl="0" latinLnBrk="0">
        <a:lnSpc>
          <a:spcPct val="100000"/>
        </a:lnSpc>
        <a:spcBef>
          <a:spcPts val="700"/>
        </a:spcBef>
        <a:spcAft>
          <a:spcPts val="0"/>
        </a:spcAft>
        <a:buClrTx/>
        <a:buSzPct val="100000"/>
        <a:buFontTx/>
        <a:buChar char="»"/>
        <a:tabLst/>
        <a:defRPr b="0" baseline="0" cap="none" i="0" spc="0" strike="noStrike" sz="3200" u="none">
          <a:ln>
            <a:noFill/>
          </a:ln>
          <a:solidFill>
            <a:srgbClr val="000000"/>
          </a:solidFill>
          <a:uFillTx/>
          <a:latin typeface="+mj-lt"/>
          <a:ea typeface="+mj-ea"/>
          <a:cs typeface="+mj-cs"/>
          <a:sym typeface="Arial"/>
        </a:defRPr>
      </a:lvl6pPr>
      <a:lvl7pPr marL="3108960" marR="0" indent="-365760" algn="l" defTabSz="914400" rtl="0" latinLnBrk="0">
        <a:lnSpc>
          <a:spcPct val="100000"/>
        </a:lnSpc>
        <a:spcBef>
          <a:spcPts val="700"/>
        </a:spcBef>
        <a:spcAft>
          <a:spcPts val="0"/>
        </a:spcAft>
        <a:buClrTx/>
        <a:buSzPct val="100000"/>
        <a:buFontTx/>
        <a:buChar char="»"/>
        <a:tabLst/>
        <a:defRPr b="0" baseline="0" cap="none" i="0" spc="0" strike="noStrike" sz="3200" u="none">
          <a:ln>
            <a:noFill/>
          </a:ln>
          <a:solidFill>
            <a:srgbClr val="000000"/>
          </a:solidFill>
          <a:uFillTx/>
          <a:latin typeface="+mj-lt"/>
          <a:ea typeface="+mj-ea"/>
          <a:cs typeface="+mj-cs"/>
          <a:sym typeface="Arial"/>
        </a:defRPr>
      </a:lvl7pPr>
      <a:lvl8pPr marL="3566159" marR="0" indent="-365759" algn="l" defTabSz="914400" rtl="0" latinLnBrk="0">
        <a:lnSpc>
          <a:spcPct val="100000"/>
        </a:lnSpc>
        <a:spcBef>
          <a:spcPts val="700"/>
        </a:spcBef>
        <a:spcAft>
          <a:spcPts val="0"/>
        </a:spcAft>
        <a:buClrTx/>
        <a:buSzPct val="100000"/>
        <a:buFontTx/>
        <a:buChar char="»"/>
        <a:tabLst/>
        <a:defRPr b="0" baseline="0" cap="none" i="0" spc="0" strike="noStrike" sz="3200" u="none">
          <a:ln>
            <a:noFill/>
          </a:ln>
          <a:solidFill>
            <a:srgbClr val="000000"/>
          </a:solidFill>
          <a:uFillTx/>
          <a:latin typeface="+mj-lt"/>
          <a:ea typeface="+mj-ea"/>
          <a:cs typeface="+mj-cs"/>
          <a:sym typeface="Arial"/>
        </a:defRPr>
      </a:lvl8pPr>
      <a:lvl9pPr marL="4023359" marR="0" indent="-365759" algn="l" defTabSz="914400" rtl="0" latinLnBrk="0">
        <a:lnSpc>
          <a:spcPct val="100000"/>
        </a:lnSpc>
        <a:spcBef>
          <a:spcPts val="700"/>
        </a:spcBef>
        <a:spcAft>
          <a:spcPts val="0"/>
        </a:spcAft>
        <a:buClrTx/>
        <a:buSzPct val="100000"/>
        <a:buFontTx/>
        <a:buChar char="»"/>
        <a:tabLst/>
        <a:defRPr b="0" baseline="0" cap="none" i="0" spc="0" strike="noStrike" sz="3200" u="none">
          <a:ln>
            <a:noFill/>
          </a:ln>
          <a:solidFill>
            <a:srgbClr val="000000"/>
          </a:solidFill>
          <a:uFillTx/>
          <a:latin typeface="+mj-lt"/>
          <a:ea typeface="+mj-ea"/>
          <a:cs typeface="+mj-cs"/>
          <a:sym typeface="Arial"/>
        </a:defRPr>
      </a:lvl9pPr>
    </p:bodyStyle>
    <p:otherStyle>
      <a:lvl1pPr marL="0" marR="0" indent="0" algn="l" defTabSz="914400" rtl="0" latinLnBrk="0">
        <a:lnSpc>
          <a:spcPct val="100000"/>
        </a:lnSpc>
        <a:spcBef>
          <a:spcPts val="0"/>
        </a:spcBef>
        <a:spcAft>
          <a:spcPts val="0"/>
        </a:spcAft>
        <a:buClrTx/>
        <a:buSzTx/>
        <a:buFontTx/>
        <a:buNone/>
        <a:tabLst/>
        <a:defRPr b="0" baseline="0" cap="none" i="0" spc="0" strike="noStrike" sz="1800" u="none">
          <a:ln>
            <a:noFill/>
          </a:ln>
          <a:solidFill>
            <a:schemeClr val="tx1"/>
          </a:solidFill>
          <a:uFillTx/>
          <a:latin typeface="+mn-lt"/>
          <a:ea typeface="+mn-ea"/>
          <a:cs typeface="+mn-cs"/>
          <a:sym typeface="Arial"/>
        </a:defRPr>
      </a:lvl1pPr>
      <a:lvl2pPr marL="0" marR="0" indent="457200" algn="l" defTabSz="914400" rtl="0" latinLnBrk="0">
        <a:lnSpc>
          <a:spcPct val="100000"/>
        </a:lnSpc>
        <a:spcBef>
          <a:spcPts val="0"/>
        </a:spcBef>
        <a:spcAft>
          <a:spcPts val="0"/>
        </a:spcAft>
        <a:buClrTx/>
        <a:buSzTx/>
        <a:buFontTx/>
        <a:buNone/>
        <a:tabLst/>
        <a:defRPr b="0" baseline="0" cap="none" i="0" spc="0" strike="noStrike" sz="1800" u="none">
          <a:ln>
            <a:noFill/>
          </a:ln>
          <a:solidFill>
            <a:schemeClr val="tx1"/>
          </a:solidFill>
          <a:uFillTx/>
          <a:latin typeface="+mn-lt"/>
          <a:ea typeface="+mn-ea"/>
          <a:cs typeface="+mn-cs"/>
          <a:sym typeface="Arial"/>
        </a:defRPr>
      </a:lvl2pPr>
      <a:lvl3pPr marL="0" marR="0" indent="914400" algn="l" defTabSz="914400" rtl="0" latinLnBrk="0">
        <a:lnSpc>
          <a:spcPct val="100000"/>
        </a:lnSpc>
        <a:spcBef>
          <a:spcPts val="0"/>
        </a:spcBef>
        <a:spcAft>
          <a:spcPts val="0"/>
        </a:spcAft>
        <a:buClrTx/>
        <a:buSzTx/>
        <a:buFontTx/>
        <a:buNone/>
        <a:tabLst/>
        <a:defRPr b="0" baseline="0" cap="none" i="0" spc="0" strike="noStrike" sz="1800" u="none">
          <a:ln>
            <a:noFill/>
          </a:ln>
          <a:solidFill>
            <a:schemeClr val="tx1"/>
          </a:solidFill>
          <a:uFillTx/>
          <a:latin typeface="+mn-lt"/>
          <a:ea typeface="+mn-ea"/>
          <a:cs typeface="+mn-cs"/>
          <a:sym typeface="Arial"/>
        </a:defRPr>
      </a:lvl3pPr>
      <a:lvl4pPr marL="0" marR="0" indent="1371600" algn="l" defTabSz="914400" rtl="0" latinLnBrk="0">
        <a:lnSpc>
          <a:spcPct val="100000"/>
        </a:lnSpc>
        <a:spcBef>
          <a:spcPts val="0"/>
        </a:spcBef>
        <a:spcAft>
          <a:spcPts val="0"/>
        </a:spcAft>
        <a:buClrTx/>
        <a:buSzTx/>
        <a:buFontTx/>
        <a:buNone/>
        <a:tabLst/>
        <a:defRPr b="0" baseline="0" cap="none" i="0" spc="0" strike="noStrike" sz="1800" u="none">
          <a:ln>
            <a:noFill/>
          </a:ln>
          <a:solidFill>
            <a:schemeClr val="tx1"/>
          </a:solidFill>
          <a:uFillTx/>
          <a:latin typeface="+mn-lt"/>
          <a:ea typeface="+mn-ea"/>
          <a:cs typeface="+mn-cs"/>
          <a:sym typeface="Arial"/>
        </a:defRPr>
      </a:lvl4pPr>
      <a:lvl5pPr marL="0" marR="0" indent="1828800" algn="l" defTabSz="914400" rtl="0" latinLnBrk="0">
        <a:lnSpc>
          <a:spcPct val="100000"/>
        </a:lnSpc>
        <a:spcBef>
          <a:spcPts val="0"/>
        </a:spcBef>
        <a:spcAft>
          <a:spcPts val="0"/>
        </a:spcAft>
        <a:buClrTx/>
        <a:buSzTx/>
        <a:buFontTx/>
        <a:buNone/>
        <a:tabLst/>
        <a:defRPr b="0" baseline="0" cap="none" i="0" spc="0" strike="noStrike" sz="1800" u="none">
          <a:ln>
            <a:noFill/>
          </a:ln>
          <a:solidFill>
            <a:schemeClr val="tx1"/>
          </a:solidFill>
          <a:uFillTx/>
          <a:latin typeface="+mn-lt"/>
          <a:ea typeface="+mn-ea"/>
          <a:cs typeface="+mn-cs"/>
          <a:sym typeface="Arial"/>
        </a:defRPr>
      </a:lvl5pPr>
      <a:lvl6pPr marL="0" marR="0" indent="2286000" algn="l" defTabSz="914400" rtl="0" latinLnBrk="0">
        <a:lnSpc>
          <a:spcPct val="100000"/>
        </a:lnSpc>
        <a:spcBef>
          <a:spcPts val="0"/>
        </a:spcBef>
        <a:spcAft>
          <a:spcPts val="0"/>
        </a:spcAft>
        <a:buClrTx/>
        <a:buSzTx/>
        <a:buFontTx/>
        <a:buNone/>
        <a:tabLst/>
        <a:defRPr b="0" baseline="0" cap="none" i="0" spc="0" strike="noStrike" sz="1800" u="none">
          <a:ln>
            <a:noFill/>
          </a:ln>
          <a:solidFill>
            <a:schemeClr val="tx1"/>
          </a:solidFill>
          <a:uFillTx/>
          <a:latin typeface="+mn-lt"/>
          <a:ea typeface="+mn-ea"/>
          <a:cs typeface="+mn-cs"/>
          <a:sym typeface="Arial"/>
        </a:defRPr>
      </a:lvl6pPr>
      <a:lvl7pPr marL="0" marR="0" indent="2743200" algn="l" defTabSz="914400" rtl="0" latinLnBrk="0">
        <a:lnSpc>
          <a:spcPct val="100000"/>
        </a:lnSpc>
        <a:spcBef>
          <a:spcPts val="0"/>
        </a:spcBef>
        <a:spcAft>
          <a:spcPts val="0"/>
        </a:spcAft>
        <a:buClrTx/>
        <a:buSzTx/>
        <a:buFontTx/>
        <a:buNone/>
        <a:tabLst/>
        <a:defRPr b="0" baseline="0" cap="none" i="0" spc="0" strike="noStrike" sz="1800" u="none">
          <a:ln>
            <a:noFill/>
          </a:ln>
          <a:solidFill>
            <a:schemeClr val="tx1"/>
          </a:solidFill>
          <a:uFillTx/>
          <a:latin typeface="+mn-lt"/>
          <a:ea typeface="+mn-ea"/>
          <a:cs typeface="+mn-cs"/>
          <a:sym typeface="Arial"/>
        </a:defRPr>
      </a:lvl7pPr>
      <a:lvl8pPr marL="0" marR="0" indent="3200400" algn="l" defTabSz="914400" rtl="0" latinLnBrk="0">
        <a:lnSpc>
          <a:spcPct val="100000"/>
        </a:lnSpc>
        <a:spcBef>
          <a:spcPts val="0"/>
        </a:spcBef>
        <a:spcAft>
          <a:spcPts val="0"/>
        </a:spcAft>
        <a:buClrTx/>
        <a:buSzTx/>
        <a:buFontTx/>
        <a:buNone/>
        <a:tabLst/>
        <a:defRPr b="0" baseline="0" cap="none" i="0" spc="0" strike="noStrike" sz="1800" u="none">
          <a:ln>
            <a:noFill/>
          </a:ln>
          <a:solidFill>
            <a:schemeClr val="tx1"/>
          </a:solidFill>
          <a:uFillTx/>
          <a:latin typeface="+mn-lt"/>
          <a:ea typeface="+mn-ea"/>
          <a:cs typeface="+mn-cs"/>
          <a:sym typeface="Arial"/>
        </a:defRPr>
      </a:lvl8pPr>
      <a:lvl9pPr marL="0" marR="0" indent="3657600" algn="l" defTabSz="914400" rtl="0" latinLnBrk="0">
        <a:lnSpc>
          <a:spcPct val="100000"/>
        </a:lnSpc>
        <a:spcBef>
          <a:spcPts val="0"/>
        </a:spcBef>
        <a:spcAft>
          <a:spcPts val="0"/>
        </a:spcAft>
        <a:buClrTx/>
        <a:buSzTx/>
        <a:buFontTx/>
        <a:buNone/>
        <a:tabLst/>
        <a:defRPr b="0" baseline="0" cap="none" i="0" spc="0" strike="noStrike" sz="1800" u="none">
          <a:ln>
            <a:noFill/>
          </a:ln>
          <a:solidFill>
            <a:schemeClr val="tx1"/>
          </a:solidFill>
          <a:uFillTx/>
          <a:latin typeface="+mn-lt"/>
          <a:ea typeface="+mn-ea"/>
          <a:cs typeface="+mn-cs"/>
          <a:sym typeface="Arial"/>
        </a:defRPr>
      </a:lvl9pPr>
    </p:otherStyle>
  </p:txStyles>
</p:sldMaster>
</file>

<file path=ppt/slides/_rels/slide1.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1.jpeg"/></Relationships>

</file>

<file path=ppt/slides/_rels/slide13.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jpeg"/></Relationships>

</file>

<file path=ppt/slides/_rels/slide16.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3.jpeg"/></Relationships>

</file>

<file path=ppt/slides/_rels/slide18.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4.jpeg"/></Relationships>

</file>

<file path=ppt/slides/_rels/slide2.xml.rels><?xml version="1.0" encoding="UTF-8" standalone="yes"?><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jpeg"/><Relationship Id="rId3" Type="http://schemas.openxmlformats.org/officeDocument/2006/relationships/image" Target="../media/image3.jpeg"/></Relationships>

</file>

<file path=ppt/slides/_rels/slide20.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4.xml.rels><?xml version="1.0" encoding="UTF-8" standalone="yes"?><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 Id="rId3" Type="http://schemas.openxmlformats.org/officeDocument/2006/relationships/image" Target="../media/image6.jpeg"/></Relationships>

</file>

<file path=ppt/slides/_rels/slide6.xml.rels><?xml version="1.0" encoding="UTF-8" standalone="yes"?><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7.jpeg"/></Relationships>

</file>

<file path=ppt/slides/_rels/slide7.xml.rels><?xml version="1.0" encoding="UTF-8" standalone="yes"?><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8.jpeg"/></Relationships>

</file>

<file path=ppt/slides/_rels/slide8.xml.rels><?xml version="1.0" encoding="UTF-8" standalone="yes"?><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9.jpeg"/><Relationship Id="rId3" Type="http://schemas.openxmlformats.org/officeDocument/2006/relationships/image" Target="../media/image10.jpeg"/></Relationships>

</file>

<file path=ppt/slides/_rels/slide9.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13" name="Text Box 8"/>
          <p:cNvSpPr txBox="1"/>
          <p:nvPr>
            <p:ph type="sldNum" sz="quarter" idx="2"/>
          </p:nvPr>
        </p:nvSpPr>
        <p:spPr>
          <a:xfrm>
            <a:off x="7962900" y="6375400"/>
            <a:ext cx="231277" cy="350662"/>
          </a:xfrm>
          <a:prstGeom prst="rect">
            <a:avLst/>
          </a:prstGeom>
          <a:extLst>
            <a:ext uri="{C572A759-6A51-4108-AA02-DFA0A04FC94B}">
              <ma14:wrappingTextBoxFlag xmlns:ma14="http://schemas.microsoft.com/office/mac/drawingml/2011/main" val="1"/>
            </a:ext>
          </a:extLst>
        </p:spPr>
        <p:txBody>
          <a:bodyPr/>
          <a:lstStyle>
            <a:lvl1pPr>
              <a:defRPr b="1">
                <a:solidFill>
                  <a:schemeClr val="accent3">
                    <a:lumOff val="44000"/>
                  </a:schemeClr>
                </a:solidFill>
              </a:defRPr>
            </a:lvl1pPr>
          </a:lstStyle>
          <a:p>
            <a:pPr/>
            <a:fld id="{86CB4B4D-7CA3-9044-876B-883B54F8677D}" type="slidenum"/>
          </a:p>
        </p:txBody>
      </p:sp>
      <p:sp>
        <p:nvSpPr>
          <p:cNvPr id="114" name="Title 1"/>
          <p:cNvSpPr txBox="1"/>
          <p:nvPr>
            <p:ph type="ctrTitle"/>
          </p:nvPr>
        </p:nvSpPr>
        <p:spPr>
          <a:xfrm>
            <a:off x="539551" y="620687"/>
            <a:ext cx="7772401" cy="2232250"/>
          </a:xfrm>
          <a:prstGeom prst="rect">
            <a:avLst/>
          </a:prstGeom>
        </p:spPr>
        <p:txBody>
          <a:bodyPr/>
          <a:lstStyle>
            <a:lvl1pPr>
              <a:defRPr b="1" sz="6600">
                <a:solidFill>
                  <a:srgbClr val="0070C0"/>
                </a:solidFill>
              </a:defRPr>
            </a:lvl1pPr>
          </a:lstStyle>
          <a:p>
            <a:pPr/>
            <a:r>
              <a:t>Цена безобидных игр на воде</a:t>
            </a:r>
          </a:p>
        </p:txBody>
      </p:sp>
      <p:sp>
        <p:nvSpPr>
          <p:cNvPr id="115" name="Подзаголовок 3"/>
          <p:cNvSpPr txBox="1"/>
          <p:nvPr>
            <p:ph type="subTitle" sz="quarter" idx="1"/>
          </p:nvPr>
        </p:nvSpPr>
        <p:spPr>
          <a:xfrm>
            <a:off x="2762335" y="3789040"/>
            <a:ext cx="6400801" cy="1752601"/>
          </a:xfrm>
          <a:prstGeom prst="rect">
            <a:avLst/>
          </a:prstGeom>
        </p:spPr>
        <p:txBody>
          <a:bodyPr/>
          <a:lstStyle/>
          <a:p>
            <a:pPr>
              <a:spcBef>
                <a:spcPts val="500"/>
              </a:spcBef>
              <a:defRPr i="1" sz="2400"/>
            </a:pPr>
            <a:r>
              <a:t>Подготовил</a:t>
            </a:r>
          </a:p>
          <a:p>
            <a:pPr>
              <a:spcBef>
                <a:spcPts val="500"/>
              </a:spcBef>
              <a:defRPr i="1" sz="2400"/>
            </a:pPr>
            <a:r>
              <a:t>Владимир Петрович Асипёнок</a:t>
            </a:r>
          </a:p>
        </p:txBody>
      </p:sp>
    </p:spTree>
  </p:cSld>
  <p:clrMapOvr>
    <a:masterClrMapping/>
  </p:clrMapOvr>
  <p:transition xmlns:p14="http://schemas.microsoft.com/office/powerpoint/2010/main" spd="med" advClick="0" advTm="1000"/>
</p:sld>
</file>

<file path=ppt/slides/slide1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56" name="Text Box 8"/>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lvl1pPr>
              <a:defRPr b="1">
                <a:solidFill>
                  <a:schemeClr val="accent3">
                    <a:lumOff val="44000"/>
                  </a:schemeClr>
                </a:solidFill>
              </a:defRPr>
            </a:lvl1pPr>
          </a:lstStyle>
          <a:p>
            <a:pPr/>
            <a:fld id="{86CB4B4D-7CA3-9044-876B-883B54F8677D}" type="slidenum"/>
          </a:p>
        </p:txBody>
      </p:sp>
      <p:sp>
        <p:nvSpPr>
          <p:cNvPr id="157" name="Title 1"/>
          <p:cNvSpPr txBox="1"/>
          <p:nvPr>
            <p:ph type="title"/>
          </p:nvPr>
        </p:nvSpPr>
        <p:spPr>
          <a:xfrm>
            <a:off x="107503" y="274638"/>
            <a:ext cx="8928994" cy="706091"/>
          </a:xfrm>
          <a:prstGeom prst="rect">
            <a:avLst/>
          </a:prstGeom>
        </p:spPr>
        <p:txBody>
          <a:bodyPr/>
          <a:lstStyle>
            <a:lvl1pPr>
              <a:defRPr b="1" sz="3200">
                <a:solidFill>
                  <a:srgbClr val="0070C0"/>
                </a:solidFill>
              </a:defRPr>
            </a:lvl1pPr>
          </a:lstStyle>
          <a:p>
            <a:pPr/>
            <a:r>
              <a:t>Правила оказания помощи при утоплении:</a:t>
            </a:r>
          </a:p>
        </p:txBody>
      </p:sp>
      <p:sp>
        <p:nvSpPr>
          <p:cNvPr id="158" name="Объект 2"/>
          <p:cNvSpPr txBox="1"/>
          <p:nvPr>
            <p:ph type="body" idx="1"/>
          </p:nvPr>
        </p:nvSpPr>
        <p:spPr>
          <a:xfrm>
            <a:off x="179511" y="908719"/>
            <a:ext cx="8856986" cy="2952330"/>
          </a:xfrm>
          <a:prstGeom prst="rect">
            <a:avLst/>
          </a:prstGeom>
        </p:spPr>
        <p:txBody>
          <a:bodyPr/>
          <a:lstStyle/>
          <a:p>
            <a:pPr marL="457200" indent="-457200">
              <a:spcBef>
                <a:spcPts val="400"/>
              </a:spcBef>
              <a:buAutoNum type="arabicPeriod" startAt="1"/>
              <a:defRPr sz="1900"/>
            </a:pPr>
            <a:r>
              <a:t>Перевернуть пострадавшего лицом вниз, опустить голову ниже таза.</a:t>
            </a:r>
          </a:p>
          <a:p>
            <a:pPr marL="457200" indent="-457200">
              <a:spcBef>
                <a:spcPts val="400"/>
              </a:spcBef>
              <a:buAutoNum type="arabicPeriod" startAt="1"/>
              <a:defRPr sz="1900"/>
            </a:pPr>
            <a:r>
              <a:t>Очистить ротовую полость.</a:t>
            </a:r>
          </a:p>
          <a:p>
            <a:pPr marL="457200" indent="-457200">
              <a:spcBef>
                <a:spcPts val="400"/>
              </a:spcBef>
              <a:buAutoNum type="arabicPeriod" startAt="1"/>
              <a:defRPr sz="1900"/>
            </a:pPr>
            <a:r>
              <a:t>Резко надавить на корень языка.</a:t>
            </a:r>
          </a:p>
          <a:p>
            <a:pPr marL="457200" indent="-457200">
              <a:spcBef>
                <a:spcPts val="400"/>
              </a:spcBef>
              <a:buAutoNum type="arabicPeriod" startAt="1"/>
              <a:defRPr sz="1900"/>
            </a:pPr>
            <a:r>
              <a:t>При появлении рвотного и кашлевого рефлексов - добиться полного удаления воды из дыхательных путей и желудка.</a:t>
            </a:r>
          </a:p>
          <a:p>
            <a:pPr marL="457200" indent="-457200">
              <a:spcBef>
                <a:spcPts val="400"/>
              </a:spcBef>
              <a:buAutoNum type="arabicPeriod" startAt="1"/>
              <a:defRPr sz="1900"/>
            </a:pPr>
            <a:r>
              <a:t>Если нет рвотных движений и пульса - положить на спину и приступить к реанимации (искусственное дыхание, непрямой массаж сердца). При появлении признаков жизни - перевернуть лицом вниз, удалить воду из легких и желудка.</a:t>
            </a:r>
          </a:p>
        </p:txBody>
      </p:sp>
      <p:sp>
        <p:nvSpPr>
          <p:cNvPr id="159" name="TextBox 3"/>
          <p:cNvSpPr txBox="1"/>
          <p:nvPr/>
        </p:nvSpPr>
        <p:spPr>
          <a:xfrm>
            <a:off x="2627783" y="3789038"/>
            <a:ext cx="6192690" cy="1759947"/>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marL="457200" indent="-457200">
              <a:buSzPct val="100000"/>
              <a:buAutoNum type="arabicPeriod" startAt="6"/>
              <a:defRPr sz="1900"/>
            </a:pPr>
            <a:r>
              <a:t>Вызвать «Скорую помощь».</a:t>
            </a:r>
          </a:p>
          <a:p>
            <a:pPr marL="457200" indent="-457200" algn="just">
              <a:buSzPct val="100000"/>
              <a:buAutoNum type="arabicPeriod" startAt="6"/>
              <a:defRPr sz="1900"/>
            </a:pPr>
            <a:r>
              <a:t>Если человек уже погрузился в воду, не оставляйте попыток найти его на глубине, а затем вернуть к жизни. Это можно сделать, если утонувший находился в воде не более 6 минут.</a:t>
            </a:r>
          </a:p>
        </p:txBody>
      </p:sp>
    </p:spTree>
  </p:cSld>
  <p:clrMapOvr>
    <a:masterClrMapping/>
  </p:clrMapOvr>
  <mc:AlternateContent xmlns:mc="http://schemas.openxmlformats.org/markup-compatibility/2006">
    <mc:Choice xmlns:p14="http://schemas.microsoft.com/office/powerpoint/2010/main" Requires="p14">
      <p:transition spd="slow" advClick="1" p14:dur="1200">
        <p:push dir="l"/>
      </p:transition>
    </mc:Choice>
    <mc:Fallback>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61" name="Text Box 8"/>
          <p:cNvSpPr txBox="1"/>
          <p:nvPr>
            <p:ph type="sldNum" sz="quarter" idx="2"/>
          </p:nvPr>
        </p:nvSpPr>
        <p:spPr>
          <a:xfrm>
            <a:off x="7962900" y="6375400"/>
            <a:ext cx="345800" cy="350662"/>
          </a:xfrm>
          <a:prstGeom prst="rect">
            <a:avLst/>
          </a:prstGeom>
          <a:extLst>
            <a:ext uri="{C572A759-6A51-4108-AA02-DFA0A04FC94B}">
              <ma14:wrappingTextBoxFlag xmlns:ma14="http://schemas.microsoft.com/office/mac/drawingml/2011/main" val="1"/>
            </a:ext>
          </a:extLst>
        </p:spPr>
        <p:txBody>
          <a:bodyPr/>
          <a:lstStyle>
            <a:lvl1pPr>
              <a:defRPr b="1">
                <a:solidFill>
                  <a:schemeClr val="accent3">
                    <a:lumOff val="44000"/>
                  </a:schemeClr>
                </a:solidFill>
              </a:defRPr>
            </a:lvl1pPr>
          </a:lstStyle>
          <a:p>
            <a:pPr/>
            <a:fld id="{86CB4B4D-7CA3-9044-876B-883B54F8677D}" type="slidenum"/>
          </a:p>
        </p:txBody>
      </p:sp>
      <p:sp>
        <p:nvSpPr>
          <p:cNvPr id="162" name="Объект 2"/>
          <p:cNvSpPr txBox="1"/>
          <p:nvPr>
            <p:ph type="body" sz="half" idx="1"/>
          </p:nvPr>
        </p:nvSpPr>
        <p:spPr>
          <a:xfrm>
            <a:off x="179511" y="116631"/>
            <a:ext cx="8712970" cy="2592290"/>
          </a:xfrm>
          <a:prstGeom prst="rect">
            <a:avLst/>
          </a:prstGeom>
        </p:spPr>
        <p:txBody>
          <a:bodyPr/>
          <a:lstStyle/>
          <a:p>
            <a:pPr marL="342899" indent="-342899" algn="just">
              <a:spcBef>
                <a:spcPts val="400"/>
              </a:spcBef>
              <a:defRPr sz="1900"/>
            </a:pPr>
            <a:r>
              <a:t>При переходе по льду необходимо пользоваться оборудованными ледовыми переправами или проложенными тропами, а при их отсутствии прежде чем двигаться по льду, следует наметить маршрут и убедиться в прочности льда с помощью палки. Категорически запрещается проверять прочность льда ударами ноги.</a:t>
            </a:r>
          </a:p>
          <a:p>
            <a:pPr marL="342899" indent="-342899" algn="just">
              <a:spcBef>
                <a:spcPts val="400"/>
              </a:spcBef>
              <a:defRPr sz="1900"/>
            </a:pPr>
            <a:r>
              <a:t>Если лед непрочен, необходимо прекратить движение и возвращаться по своим следам, делая первые шаги без отрыва ног от поверхности льда.</a:t>
            </a:r>
          </a:p>
        </p:txBody>
      </p:sp>
      <p:sp>
        <p:nvSpPr>
          <p:cNvPr id="163" name="TextBox 3"/>
          <p:cNvSpPr txBox="1"/>
          <p:nvPr/>
        </p:nvSpPr>
        <p:spPr>
          <a:xfrm>
            <a:off x="2684943" y="2420888"/>
            <a:ext cx="6192690" cy="3144662"/>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marL="285750" indent="-285750" algn="just">
              <a:buSzPct val="100000"/>
              <a:buFont typeface="Arial"/>
              <a:buChar char="•"/>
              <a:defRPr sz="1900"/>
            </a:lvl1pPr>
          </a:lstStyle>
          <a:p>
            <a:pPr/>
            <a:r>
              <a:t>Если поверхность льда не покрыта снегом, можно увидеть, как под ногами образуются мелкие, расходящиеся во все стороны радиальные трещины. Одновременно слышно негромкое похрустывание, напоминающее треск рассохшегося дерева. По такому льду можно идти лишь в самом крайнем случае если к радиальным трещинам добавляются еще и кольцевые, значит, прочность его на пределе, и он может проломиться в любой момент.</a:t>
            </a:r>
          </a:p>
        </p:txBody>
      </p:sp>
    </p:spTree>
  </p:cSld>
  <p:clrMapOvr>
    <a:masterClrMapping/>
  </p:clrMapOvr>
  <mc:AlternateContent xmlns:mc="http://schemas.openxmlformats.org/markup-compatibility/2006">
    <mc:Choice xmlns:p14="http://schemas.microsoft.com/office/powerpoint/2010/main" Requires="p14">
      <p:transition spd="slow" advClick="1" p14:dur="1200">
        <p:push dir="l"/>
      </p:transition>
    </mc:Choice>
    <mc:Fallback>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65" name="Text Box 8"/>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lvl1pPr>
              <a:defRPr b="1">
                <a:solidFill>
                  <a:schemeClr val="accent3">
                    <a:lumOff val="44000"/>
                  </a:schemeClr>
                </a:solidFill>
              </a:defRPr>
            </a:lvl1pPr>
          </a:lstStyle>
          <a:p>
            <a:pPr/>
            <a:fld id="{86CB4B4D-7CA3-9044-876B-883B54F8677D}" type="slidenum"/>
          </a:p>
        </p:txBody>
      </p:sp>
      <p:sp>
        <p:nvSpPr>
          <p:cNvPr id="166" name="Title 1"/>
          <p:cNvSpPr txBox="1"/>
          <p:nvPr>
            <p:ph type="title"/>
          </p:nvPr>
        </p:nvSpPr>
        <p:spPr>
          <a:xfrm>
            <a:off x="5076056" y="188639"/>
            <a:ext cx="3672409" cy="864097"/>
          </a:xfrm>
          <a:prstGeom prst="rect">
            <a:avLst/>
          </a:prstGeom>
        </p:spPr>
        <p:txBody>
          <a:bodyPr/>
          <a:lstStyle>
            <a:lvl1pPr algn="ctr">
              <a:defRPr sz="4800">
                <a:solidFill>
                  <a:srgbClr val="FF0000"/>
                </a:solidFill>
              </a:defRPr>
            </a:lvl1pPr>
          </a:lstStyle>
          <a:p>
            <a:pPr/>
            <a:r>
              <a:t>Внимание! </a:t>
            </a:r>
          </a:p>
        </p:txBody>
      </p:sp>
      <p:sp>
        <p:nvSpPr>
          <p:cNvPr id="167" name="Объект 3"/>
          <p:cNvSpPr txBox="1"/>
          <p:nvPr>
            <p:ph type="body" sz="half" idx="1"/>
          </p:nvPr>
        </p:nvSpPr>
        <p:spPr>
          <a:xfrm>
            <a:off x="4644008" y="1268759"/>
            <a:ext cx="4176465" cy="3888433"/>
          </a:xfrm>
          <a:prstGeom prst="rect">
            <a:avLst/>
          </a:prstGeom>
        </p:spPr>
        <p:txBody>
          <a:bodyPr/>
          <a:lstStyle>
            <a:lvl1pPr marL="0" indent="0" algn="just">
              <a:spcBef>
                <a:spcPts val="600"/>
              </a:spcBef>
              <a:buSzTx/>
              <a:buNone/>
              <a:defRPr sz="2800"/>
            </a:lvl1pPr>
          </a:lstStyle>
          <a:p>
            <a:pPr/>
            <a:r>
              <a:t>Если за вами затрещал лед и появились трещины, не пугайтесь и не бегите от опасности! Плавно ложитесь на лед и перекатывайтесь в безопасное место!</a:t>
            </a:r>
          </a:p>
        </p:txBody>
      </p:sp>
      <p:pic>
        <p:nvPicPr>
          <p:cNvPr id="168" name="Picture 2" descr="Picture 2"/>
          <p:cNvPicPr>
            <a:picLocks noChangeAspect="1"/>
          </p:cNvPicPr>
          <p:nvPr/>
        </p:nvPicPr>
        <p:blipFill>
          <a:blip r:embed="rId2">
            <a:extLst/>
          </a:blip>
          <a:stretch>
            <a:fillRect/>
          </a:stretch>
        </p:blipFill>
        <p:spPr>
          <a:xfrm>
            <a:off x="140676" y="476672"/>
            <a:ext cx="4224470" cy="3168352"/>
          </a:xfrm>
          <a:prstGeom prst="rect">
            <a:avLst/>
          </a:prstGeom>
          <a:ln w="12700">
            <a:miter lim="400000"/>
          </a:ln>
        </p:spPr>
      </p:pic>
    </p:spTree>
  </p:cSld>
  <p:clrMapOvr>
    <a:masterClrMapping/>
  </p:clrMapOvr>
  <mc:AlternateContent xmlns:mc="http://schemas.openxmlformats.org/markup-compatibility/2006">
    <mc:Choice xmlns:p14="http://schemas.microsoft.com/office/powerpoint/2010/main" Requires="p14">
      <p:transition spd="slow" advClick="1" p14:dur="1200">
        <p:push dir="l"/>
      </p:transition>
    </mc:Choice>
    <mc:Fallback>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70" name="Text Box 8"/>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lvl1pPr>
              <a:defRPr b="1">
                <a:solidFill>
                  <a:schemeClr val="accent3">
                    <a:lumOff val="44000"/>
                  </a:schemeClr>
                </a:solidFill>
              </a:defRPr>
            </a:lvl1pPr>
          </a:lstStyle>
          <a:p>
            <a:pPr/>
            <a:fld id="{86CB4B4D-7CA3-9044-876B-883B54F8677D}" type="slidenum"/>
          </a:p>
        </p:txBody>
      </p:sp>
      <p:sp>
        <p:nvSpPr>
          <p:cNvPr id="171" name="Title 1"/>
          <p:cNvSpPr txBox="1"/>
          <p:nvPr>
            <p:ph type="title"/>
          </p:nvPr>
        </p:nvSpPr>
        <p:spPr>
          <a:xfrm>
            <a:off x="457200" y="274637"/>
            <a:ext cx="8229600" cy="634084"/>
          </a:xfrm>
          <a:prstGeom prst="rect">
            <a:avLst/>
          </a:prstGeom>
        </p:spPr>
        <p:txBody>
          <a:bodyPr/>
          <a:lstStyle>
            <a:lvl1pPr>
              <a:defRPr b="1" sz="3600">
                <a:solidFill>
                  <a:srgbClr val="0070C0"/>
                </a:solidFill>
              </a:defRPr>
            </a:lvl1pPr>
          </a:lstStyle>
          <a:p>
            <a:pPr/>
            <a:r>
              <a:t>Правила поведения на льду:</a:t>
            </a:r>
          </a:p>
        </p:txBody>
      </p:sp>
      <p:sp>
        <p:nvSpPr>
          <p:cNvPr id="172" name="Объект 2"/>
          <p:cNvSpPr txBox="1"/>
          <p:nvPr>
            <p:ph type="body" sz="half" idx="1"/>
          </p:nvPr>
        </p:nvSpPr>
        <p:spPr>
          <a:xfrm>
            <a:off x="395536" y="980728"/>
            <a:ext cx="8229601" cy="2952330"/>
          </a:xfrm>
          <a:prstGeom prst="rect">
            <a:avLst/>
          </a:prstGeom>
        </p:spPr>
        <p:txBody>
          <a:bodyPr/>
          <a:lstStyle/>
          <a:p>
            <a:pPr marL="329184" indent="-329184" algn="just" defTabSz="877823">
              <a:spcBef>
                <a:spcPts val="400"/>
              </a:spcBef>
              <a:defRPr sz="1919"/>
            </a:pPr>
            <a:r>
              <a:t>Во время движения по льду следует обращать внимание на его поверхность, обходить опасные места и участки, покрытые толстым слоем снега. Особую осторожность необходимо проявлять в местах, где быстрое течение, родники, выступают на поверхность кусты, трава, впадают в водоем ручьи и вливаются теплые сточные воды промышленных предприятий, ведется заготовка льда и т.п.</a:t>
            </a:r>
          </a:p>
          <a:p>
            <a:pPr marL="329184" indent="-329184" algn="just" defTabSz="877823">
              <a:spcBef>
                <a:spcPts val="400"/>
              </a:spcBef>
              <a:defRPr sz="1919"/>
            </a:pPr>
            <a:r>
              <a:t>Безопасным для перехода пешехода является лед с зеленоватым оттенком и толщиной не менее 7 сантиметров.</a:t>
            </a:r>
            <a:br/>
            <a:br/>
          </a:p>
        </p:txBody>
      </p:sp>
      <p:sp>
        <p:nvSpPr>
          <p:cNvPr id="173" name="TextBox 3"/>
          <p:cNvSpPr txBox="1"/>
          <p:nvPr/>
        </p:nvSpPr>
        <p:spPr>
          <a:xfrm>
            <a:off x="3275856" y="4005064"/>
            <a:ext cx="5400600" cy="125153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marL="285750" indent="-285750" algn="just">
              <a:buSzPct val="100000"/>
              <a:buFont typeface="Arial"/>
              <a:buChar char="•"/>
              <a:defRPr sz="2000"/>
            </a:lvl1pPr>
          </a:lstStyle>
          <a:p>
            <a:pPr/>
            <a:r>
              <a:t>При переходе по льду необходимо следовать друг за другом на расстоянии  5 - 6 метров и быть готовым оказать немедленную помощь идущему впереди.</a:t>
            </a:r>
          </a:p>
        </p:txBody>
      </p:sp>
    </p:spTree>
  </p:cSld>
  <p:clrMapOvr>
    <a:masterClrMapping/>
  </p:clrMapOvr>
  <mc:AlternateContent xmlns:mc="http://schemas.openxmlformats.org/markup-compatibility/2006">
    <mc:Choice xmlns:p14="http://schemas.microsoft.com/office/powerpoint/2010/main" Requires="p14">
      <p:transition spd="slow" advClick="1" p14:dur="1200">
        <p:push dir="l"/>
      </p:transition>
    </mc:Choice>
    <mc:Fallback>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75" name="Text Box 8"/>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lvl1pPr>
              <a:defRPr b="1">
                <a:solidFill>
                  <a:schemeClr val="accent3">
                    <a:lumOff val="44000"/>
                  </a:schemeClr>
                </a:solidFill>
              </a:defRPr>
            </a:lvl1pPr>
          </a:lstStyle>
          <a:p>
            <a:pPr/>
            <a:fld id="{86CB4B4D-7CA3-9044-876B-883B54F8677D}" type="slidenum"/>
          </a:p>
        </p:txBody>
      </p:sp>
      <p:sp>
        <p:nvSpPr>
          <p:cNvPr id="176" name="Объект 2"/>
          <p:cNvSpPr txBox="1"/>
          <p:nvPr>
            <p:ph type="body" idx="1"/>
          </p:nvPr>
        </p:nvSpPr>
        <p:spPr>
          <a:xfrm>
            <a:off x="251519" y="116631"/>
            <a:ext cx="8568954" cy="3960442"/>
          </a:xfrm>
          <a:prstGeom prst="rect">
            <a:avLst/>
          </a:prstGeom>
        </p:spPr>
        <p:txBody>
          <a:bodyPr/>
          <a:lstStyle/>
          <a:p>
            <a:pPr algn="just">
              <a:spcBef>
                <a:spcPts val="400"/>
              </a:spcBef>
              <a:defRPr sz="2000"/>
            </a:pPr>
            <a:r>
              <a:t>Перевозка малогабаритных, но тяжелых грузов производится на санях или других приспособлениях с возможно большей площадью опоры на поверхность льда.</a:t>
            </a:r>
          </a:p>
          <a:p>
            <a:pPr algn="just">
              <a:spcBef>
                <a:spcPts val="400"/>
              </a:spcBef>
              <a:defRPr sz="2000"/>
            </a:pPr>
            <a:r>
              <a:t>Пользоваться площадками для катания на коньках на водоемах разрешается только после тщательной проверки прочности льда. Толщина льда должна быть не менее 12 см, а при массовом катании - не менее 25 сантиметров.</a:t>
            </a:r>
          </a:p>
          <a:p>
            <a:pPr algn="just">
              <a:spcBef>
                <a:spcPts val="400"/>
              </a:spcBef>
              <a:defRPr sz="2000"/>
            </a:pPr>
            <a:r>
              <a:t>При переходе водоема по льду на лыжах рекомендуется пользоваться проложенной лыжней, а при ее отсутствии прежде чем двигаться по целине, следует отстегнуть крепления лыж и снять петли лыжных палок с кистей рук. Если имеются рюкзак или ранец, необходимо их взять на одно плечо.</a:t>
            </a:r>
          </a:p>
        </p:txBody>
      </p:sp>
      <p:sp>
        <p:nvSpPr>
          <p:cNvPr id="177" name="TextBox 3"/>
          <p:cNvSpPr txBox="1"/>
          <p:nvPr/>
        </p:nvSpPr>
        <p:spPr>
          <a:xfrm>
            <a:off x="2987823" y="3933056"/>
            <a:ext cx="5832650" cy="1811162"/>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marL="342900" indent="-342900" algn="just">
              <a:buSzPct val="100000"/>
              <a:buFont typeface="Arial"/>
              <a:buChar char="•"/>
              <a:defRPr sz="2000"/>
            </a:lvl1pPr>
          </a:lstStyle>
          <a:p>
            <a:pPr/>
            <a:r>
              <a:t>Расстояние между лыжниками должно быть 5-6 метров. Во время движения по льду лыжник, идущий первым, ударами палок проверяет прочность льда и следит за его характером.</a:t>
            </a:r>
          </a:p>
        </p:txBody>
      </p:sp>
    </p:spTree>
  </p:cSld>
  <p:clrMapOvr>
    <a:masterClrMapping/>
  </p:clrMapOvr>
  <mc:AlternateContent xmlns:mc="http://schemas.openxmlformats.org/markup-compatibility/2006">
    <mc:Choice xmlns:p14="http://schemas.microsoft.com/office/powerpoint/2010/main" Requires="p14">
      <p:transition spd="slow" advClick="1" p14:dur="1200">
        <p:push dir="l"/>
      </p:transition>
    </mc:Choice>
    <mc:Fallback>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79" name="Text Box 8"/>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lvl1pPr>
              <a:defRPr b="1">
                <a:solidFill>
                  <a:schemeClr val="accent3">
                    <a:lumOff val="44000"/>
                  </a:schemeClr>
                </a:solidFill>
              </a:defRPr>
            </a:lvl1pPr>
          </a:lstStyle>
          <a:p>
            <a:pPr/>
            <a:fld id="{86CB4B4D-7CA3-9044-876B-883B54F8677D}" type="slidenum"/>
          </a:p>
        </p:txBody>
      </p:sp>
      <p:sp>
        <p:nvSpPr>
          <p:cNvPr id="180" name="Объект 3"/>
          <p:cNvSpPr txBox="1"/>
          <p:nvPr>
            <p:ph type="body" sz="half" idx="1"/>
          </p:nvPr>
        </p:nvSpPr>
        <p:spPr>
          <a:xfrm>
            <a:off x="4932040" y="548679"/>
            <a:ext cx="3960441" cy="4608514"/>
          </a:xfrm>
          <a:prstGeom prst="rect">
            <a:avLst/>
          </a:prstGeom>
        </p:spPr>
        <p:txBody>
          <a:bodyPr/>
          <a:lstStyle>
            <a:lvl1pPr marL="0" indent="0" algn="just">
              <a:spcBef>
                <a:spcPts val="400"/>
              </a:spcBef>
              <a:buSzTx/>
              <a:buNone/>
              <a:defRPr sz="2000"/>
            </a:lvl1pPr>
          </a:lstStyle>
          <a:p>
            <a:pPr/>
            <a:r>
              <a:t>Наиболее тонок и опасен лед под снежными сугробами, у обрывистых берегов, зарослей тростника, в местах впадения в вытекания из озер рек и ручьев, возле скал вмороженных в лед коряг, поваленных деревьев, досок и другого мусора, в местах слияния нескольких потоков, то есть там, где вода неспокойна и поэтому замерзает гораздо позже, чем в местах с тихим, ровным течением.</a:t>
            </a:r>
          </a:p>
        </p:txBody>
      </p:sp>
      <p:pic>
        <p:nvPicPr>
          <p:cNvPr id="181" name="Picture 2" descr="Picture 2"/>
          <p:cNvPicPr>
            <a:picLocks noChangeAspect="1"/>
          </p:cNvPicPr>
          <p:nvPr/>
        </p:nvPicPr>
        <p:blipFill>
          <a:blip r:embed="rId2">
            <a:extLst/>
          </a:blip>
          <a:stretch>
            <a:fillRect/>
          </a:stretch>
        </p:blipFill>
        <p:spPr>
          <a:xfrm>
            <a:off x="179511" y="1268759"/>
            <a:ext cx="4503773" cy="3096345"/>
          </a:xfrm>
          <a:prstGeom prst="rect">
            <a:avLst/>
          </a:prstGeom>
          <a:ln w="12700">
            <a:miter lim="400000"/>
          </a:ln>
        </p:spPr>
      </p:pic>
    </p:spTree>
  </p:cSld>
  <p:clrMapOvr>
    <a:masterClrMapping/>
  </p:clrMapOvr>
  <mc:AlternateContent xmlns:mc="http://schemas.openxmlformats.org/markup-compatibility/2006">
    <mc:Choice xmlns:p14="http://schemas.microsoft.com/office/powerpoint/2010/main" Requires="p14">
      <p:transition spd="slow" advClick="1" p14:dur="1200">
        <p:push dir="l"/>
      </p:transition>
    </mc:Choice>
    <mc:Fallback>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83" name="Text Box 8"/>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lvl1pPr>
              <a:defRPr b="1">
                <a:solidFill>
                  <a:schemeClr val="accent3">
                    <a:lumOff val="44000"/>
                  </a:schemeClr>
                </a:solidFill>
              </a:defRPr>
            </a:lvl1pPr>
          </a:lstStyle>
          <a:p>
            <a:pPr/>
            <a:fld id="{86CB4B4D-7CA3-9044-876B-883B54F8677D}" type="slidenum"/>
          </a:p>
        </p:txBody>
      </p:sp>
      <p:sp>
        <p:nvSpPr>
          <p:cNvPr id="184" name="Title 1"/>
          <p:cNvSpPr txBox="1"/>
          <p:nvPr>
            <p:ph type="title"/>
          </p:nvPr>
        </p:nvSpPr>
        <p:spPr>
          <a:xfrm>
            <a:off x="323527" y="0"/>
            <a:ext cx="8229601" cy="778098"/>
          </a:xfrm>
          <a:prstGeom prst="rect">
            <a:avLst/>
          </a:prstGeom>
        </p:spPr>
        <p:txBody>
          <a:bodyPr/>
          <a:lstStyle>
            <a:lvl1pPr>
              <a:defRPr b="1" sz="3900">
                <a:solidFill>
                  <a:srgbClr val="0070C0"/>
                </a:solidFill>
              </a:defRPr>
            </a:lvl1pPr>
          </a:lstStyle>
          <a:p>
            <a:pPr/>
            <a:r>
              <a:t>Если вы провалились под лед</a:t>
            </a:r>
          </a:p>
        </p:txBody>
      </p:sp>
      <p:sp>
        <p:nvSpPr>
          <p:cNvPr id="185" name="Объект 2"/>
          <p:cNvSpPr txBox="1"/>
          <p:nvPr>
            <p:ph type="body" sz="half" idx="1"/>
          </p:nvPr>
        </p:nvSpPr>
        <p:spPr>
          <a:xfrm>
            <a:off x="146387" y="620687"/>
            <a:ext cx="8856986" cy="2592290"/>
          </a:xfrm>
          <a:prstGeom prst="rect">
            <a:avLst/>
          </a:prstGeom>
        </p:spPr>
        <p:txBody>
          <a:bodyPr/>
          <a:lstStyle/>
          <a:p>
            <a:pPr marL="342899" indent="-342899" algn="just">
              <a:spcBef>
                <a:spcPts val="400"/>
              </a:spcBef>
              <a:defRPr sz="1900"/>
            </a:pPr>
            <a:r>
              <a:t>При проламывании льда необходимо быстро освободится от сумок, лечь на живот, широко раскинув руки, и попытаться выползти из опасной зоны. Двигаться нужно только в ту сторону, откуда вы пришли!</a:t>
            </a:r>
          </a:p>
          <a:p>
            <a:pPr marL="342899" indent="-342899" algn="just">
              <a:spcBef>
                <a:spcPts val="400"/>
              </a:spcBef>
              <a:defRPr sz="1900"/>
            </a:pPr>
            <a:r>
              <a:t>Если человек оказался в воде, он должен избавиться от всех тяжелых вещей и, удерживаясь на поверхности, попытаться выползти на крепкий лед. Проще всего это сделать, втыкая в лед перочинный нож, острый ключ и пр. В идеале во время перехода через зимний водоем необходимо иметь под руками какой-нибудь острый предмет.</a:t>
            </a:r>
          </a:p>
        </p:txBody>
      </p:sp>
      <p:sp>
        <p:nvSpPr>
          <p:cNvPr id="186" name="TextBox 3"/>
          <p:cNvSpPr txBox="1"/>
          <p:nvPr/>
        </p:nvSpPr>
        <p:spPr>
          <a:xfrm>
            <a:off x="179511" y="3040389"/>
            <a:ext cx="8856986" cy="884063"/>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marL="285750" indent="-285750" algn="just">
              <a:buSzPct val="100000"/>
              <a:buFont typeface="Arial"/>
              <a:buChar char="•"/>
            </a:lvl1pPr>
          </a:lstStyle>
          <a:p>
            <a:pPr/>
            <a:r>
              <a:t>Из узкой полыньи надо «выкручиваться», перекатываясь с живота на спину и одновременно выползая на лед. В большой полынье взбираться на лед надо в том месте, где произошло падение. В реках с сильным течением надо</a:t>
            </a:r>
          </a:p>
        </p:txBody>
      </p:sp>
      <p:sp>
        <p:nvSpPr>
          <p:cNvPr id="187" name="TextBox 4"/>
          <p:cNvSpPr txBox="1"/>
          <p:nvPr/>
        </p:nvSpPr>
        <p:spPr>
          <a:xfrm>
            <a:off x="2987823" y="3861048"/>
            <a:ext cx="6048674" cy="1950862"/>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just"/>
          </a:lstStyle>
          <a:p>
            <a:pPr/>
            <a:r>
              <a:t>стараться избегать навальный стороны (откуда уходит вода), чтобы не оказаться втянутым под лед. Как бы ни было сложно выбраться из полыньи против течения, делать это следует там или сбоку. Если лед слабый, его надо подламывать до тех пор, пока не встретится твердый участок.</a:t>
            </a:r>
          </a:p>
        </p:txBody>
      </p:sp>
    </p:spTree>
  </p:cSld>
  <p:clrMapOvr>
    <a:masterClrMapping/>
  </p:clrMapOvr>
  <mc:AlternateContent xmlns:mc="http://schemas.openxmlformats.org/markup-compatibility/2006">
    <mc:Choice xmlns:p14="http://schemas.microsoft.com/office/powerpoint/2010/main" Requires="p14">
      <p:transition spd="slow" advClick="1" p14:dur="1200">
        <p:push dir="l"/>
      </p:transition>
    </mc:Choice>
    <mc:Fallback>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89" name="Text Box 8"/>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lvl1pPr>
              <a:defRPr b="1">
                <a:solidFill>
                  <a:schemeClr val="accent3">
                    <a:lumOff val="44000"/>
                  </a:schemeClr>
                </a:solidFill>
              </a:defRPr>
            </a:lvl1pPr>
          </a:lstStyle>
          <a:p>
            <a:pPr/>
            <a:fld id="{86CB4B4D-7CA3-9044-876B-883B54F8677D}" type="slidenum"/>
          </a:p>
        </p:txBody>
      </p:sp>
      <p:sp>
        <p:nvSpPr>
          <p:cNvPr id="190" name="Title 1"/>
          <p:cNvSpPr txBox="1"/>
          <p:nvPr>
            <p:ph type="title"/>
          </p:nvPr>
        </p:nvSpPr>
        <p:spPr>
          <a:xfrm>
            <a:off x="323527" y="188639"/>
            <a:ext cx="8712970" cy="1080122"/>
          </a:xfrm>
          <a:prstGeom prst="rect">
            <a:avLst/>
          </a:prstGeom>
        </p:spPr>
        <p:txBody>
          <a:bodyPr/>
          <a:lstStyle/>
          <a:p>
            <a:pPr defTabSz="859536">
              <a:defRPr b="1" sz="2256">
                <a:solidFill>
                  <a:srgbClr val="0070C0"/>
                </a:solidFill>
              </a:defRPr>
            </a:pPr>
            <a:r>
              <a:t>Не поддавайтесь панике!</a:t>
            </a:r>
            <a:br/>
            <a:r>
              <a:t>Наползайте на лед с широко расставленными руками. Делайте попытки еще и еще</a:t>
            </a:r>
          </a:p>
        </p:txBody>
      </p:sp>
      <p:pic>
        <p:nvPicPr>
          <p:cNvPr id="191" name="Picture 2" descr="Picture 2"/>
          <p:cNvPicPr>
            <a:picLocks noChangeAspect="1"/>
          </p:cNvPicPr>
          <p:nvPr/>
        </p:nvPicPr>
        <p:blipFill>
          <a:blip r:embed="rId2">
            <a:extLst/>
          </a:blip>
          <a:stretch>
            <a:fillRect/>
          </a:stretch>
        </p:blipFill>
        <p:spPr>
          <a:xfrm>
            <a:off x="899591" y="1447066"/>
            <a:ext cx="7398575" cy="4929300"/>
          </a:xfrm>
          <a:prstGeom prst="rect">
            <a:avLst/>
          </a:prstGeom>
          <a:ln w="12700">
            <a:miter lim="400000"/>
          </a:ln>
        </p:spPr>
      </p:pic>
    </p:spTree>
  </p:cSld>
  <p:clrMapOvr>
    <a:masterClrMapping/>
  </p:clrMapOvr>
  <mc:AlternateContent xmlns:mc="http://schemas.openxmlformats.org/markup-compatibility/2006">
    <mc:Choice xmlns:p14="http://schemas.microsoft.com/office/powerpoint/2010/main" Requires="p14">
      <p:transition spd="slow" advClick="1" p14:dur="1200">
        <p:push dir="l"/>
      </p:transition>
    </mc:Choice>
    <mc:Fallback>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93" name="Text Box 8"/>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lvl1pPr>
              <a:defRPr b="1">
                <a:solidFill>
                  <a:schemeClr val="accent3">
                    <a:lumOff val="44000"/>
                  </a:schemeClr>
                </a:solidFill>
              </a:defRPr>
            </a:lvl1pPr>
          </a:lstStyle>
          <a:p>
            <a:pPr/>
            <a:fld id="{86CB4B4D-7CA3-9044-876B-883B54F8677D}" type="slidenum"/>
          </a:p>
        </p:txBody>
      </p:sp>
      <p:sp>
        <p:nvSpPr>
          <p:cNvPr id="194" name="Объект 2"/>
          <p:cNvSpPr txBox="1"/>
          <p:nvPr>
            <p:ph type="body" idx="1"/>
          </p:nvPr>
        </p:nvSpPr>
        <p:spPr>
          <a:xfrm>
            <a:off x="30871" y="116631"/>
            <a:ext cx="8856986" cy="4032450"/>
          </a:xfrm>
          <a:prstGeom prst="rect">
            <a:avLst/>
          </a:prstGeom>
        </p:spPr>
        <p:txBody>
          <a:bodyPr/>
          <a:lstStyle/>
          <a:p>
            <a:pPr algn="just">
              <a:spcBef>
                <a:spcPts val="400"/>
              </a:spcBef>
              <a:defRPr sz="1800"/>
            </a:pPr>
            <a:r>
              <a:t>При спасении действуйте быстро, решительно, но предельно осторожно. Громко подбадривайте спасаемого. Подавайте спасательный предмет с расстояния 3-4 метра.</a:t>
            </a:r>
          </a:p>
          <a:p>
            <a:pPr algn="just">
              <a:spcBef>
                <a:spcPts val="400"/>
              </a:spcBef>
              <a:defRPr sz="1800"/>
            </a:pPr>
            <a:r>
              <a:t>Оказывающий помощь человек должен лечь на живот, подползти к пролому во льду и подать пострадавшему конец веревки, длинную палку, ремень, связанные шарфы, куртки и т.п. При отсутствии всяких средств спасения допустимо нескольким людям лечь на лед цепочкой, удерживая друг друга за ноги, и так, ползком, подвинувшись к полынье, помочь пострадавшему.</a:t>
            </a:r>
          </a:p>
          <a:p>
            <a:pPr algn="just">
              <a:spcBef>
                <a:spcPts val="400"/>
              </a:spcBef>
              <a:defRPr sz="1800"/>
            </a:pPr>
            <a:r>
              <a:t>Во всех случаях при приближении к краю полыньи надо стараться перекрывать как можно большую площадь льда, расставляя в стороны руки и ноги и ни в коем случае не создавать точечной нагрузки, упираясь в него локтями или коленями. Помощь человеку, попавшему в воду, надо оказывать очень быстро, так как даже 10 - 15-минутное пребывание в ледяной воде может быть опасно для жизни.</a:t>
            </a:r>
          </a:p>
        </p:txBody>
      </p:sp>
      <p:sp>
        <p:nvSpPr>
          <p:cNvPr id="195" name="TextBox 4"/>
          <p:cNvSpPr txBox="1"/>
          <p:nvPr/>
        </p:nvSpPr>
        <p:spPr>
          <a:xfrm>
            <a:off x="2939801" y="4149080"/>
            <a:ext cx="6120682" cy="1150762"/>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marL="285750" indent="-285750">
              <a:buSzPct val="100000"/>
              <a:buFont typeface="Arial"/>
              <a:buChar char="•"/>
            </a:lvl1pPr>
          </a:lstStyle>
          <a:p>
            <a:pPr/>
            <a:r>
              <a:t>Человека, вытащенного из воды, надо немедленно переодеть в сухую одежду и обувь, дать что-нибудь сладкое и заставить активно двигаться до тех пор, пока он окончательно не согреется.</a:t>
            </a:r>
          </a:p>
        </p:txBody>
      </p:sp>
    </p:spTree>
  </p:cSld>
  <p:clrMapOvr>
    <a:masterClrMapping/>
  </p:clrMapOvr>
  <mc:AlternateContent xmlns:mc="http://schemas.openxmlformats.org/markup-compatibility/2006">
    <mc:Choice xmlns:p14="http://schemas.microsoft.com/office/powerpoint/2010/main" Requires="p14">
      <p:transition spd="slow" advClick="1" p14:dur="1200">
        <p:push dir="l"/>
      </p:transition>
    </mc:Choice>
    <mc:Fallback>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97" name="Text Box 8"/>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lvl1pPr>
              <a:defRPr b="1">
                <a:solidFill>
                  <a:schemeClr val="accent3">
                    <a:lumOff val="44000"/>
                  </a:schemeClr>
                </a:solidFill>
              </a:defRPr>
            </a:lvl1pPr>
          </a:lstStyle>
          <a:p>
            <a:pPr/>
            <a:fld id="{86CB4B4D-7CA3-9044-876B-883B54F8677D}" type="slidenum"/>
          </a:p>
        </p:txBody>
      </p:sp>
      <p:pic>
        <p:nvPicPr>
          <p:cNvPr id="198" name="Picture 2" descr="Picture 2"/>
          <p:cNvPicPr>
            <a:picLocks noChangeAspect="1"/>
          </p:cNvPicPr>
          <p:nvPr/>
        </p:nvPicPr>
        <p:blipFill>
          <a:blip r:embed="rId2">
            <a:extLst/>
          </a:blip>
          <a:stretch>
            <a:fillRect/>
          </a:stretch>
        </p:blipFill>
        <p:spPr>
          <a:xfrm>
            <a:off x="900804" y="-52357"/>
            <a:ext cx="6483510" cy="6038290"/>
          </a:xfrm>
          <a:prstGeom prst="rect">
            <a:avLst/>
          </a:prstGeom>
          <a:ln w="12700">
            <a:miter lim="400000"/>
          </a:ln>
        </p:spPr>
      </p:pic>
    </p:spTree>
  </p:cSld>
  <p:clrMapOvr>
    <a:masterClrMapping/>
  </p:clrMapOvr>
  <mc:AlternateContent xmlns:mc="http://schemas.openxmlformats.org/markup-compatibility/2006">
    <mc:Choice xmlns:p14="http://schemas.microsoft.com/office/powerpoint/2010/main" Requires="p14">
      <p:transition spd="slow" advClick="1" p14:dur="1200">
        <p:push dir="l"/>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17" name="Text Box 8"/>
          <p:cNvSpPr txBox="1"/>
          <p:nvPr>
            <p:ph type="sldNum" sz="quarter" idx="2"/>
          </p:nvPr>
        </p:nvSpPr>
        <p:spPr>
          <a:xfrm>
            <a:off x="7962900" y="6375400"/>
            <a:ext cx="231277" cy="350662"/>
          </a:xfrm>
          <a:prstGeom prst="rect">
            <a:avLst/>
          </a:prstGeom>
          <a:extLst>
            <a:ext uri="{C572A759-6A51-4108-AA02-DFA0A04FC94B}">
              <ma14:wrappingTextBoxFlag xmlns:ma14="http://schemas.microsoft.com/office/mac/drawingml/2011/main" val="1"/>
            </a:ext>
          </a:extLst>
        </p:spPr>
        <p:txBody>
          <a:bodyPr/>
          <a:lstStyle>
            <a:lvl1pPr>
              <a:defRPr b="1">
                <a:solidFill>
                  <a:schemeClr val="accent3">
                    <a:lumOff val="44000"/>
                  </a:schemeClr>
                </a:solidFill>
              </a:defRPr>
            </a:lvl1pPr>
          </a:lstStyle>
          <a:p>
            <a:pPr/>
            <a:fld id="{86CB4B4D-7CA3-9044-876B-883B54F8677D}" type="slidenum"/>
          </a:p>
        </p:txBody>
      </p:sp>
      <p:sp>
        <p:nvSpPr>
          <p:cNvPr id="118" name="Title 3"/>
          <p:cNvSpPr txBox="1"/>
          <p:nvPr>
            <p:ph type="title"/>
          </p:nvPr>
        </p:nvSpPr>
        <p:spPr>
          <a:xfrm>
            <a:off x="395535" y="260648"/>
            <a:ext cx="8424938" cy="2736304"/>
          </a:xfrm>
          <a:prstGeom prst="rect">
            <a:avLst/>
          </a:prstGeom>
        </p:spPr>
        <p:txBody>
          <a:bodyPr/>
          <a:lstStyle/>
          <a:p>
            <a:pPr algn="just">
              <a:spcBef>
                <a:spcPts val="400"/>
              </a:spcBef>
              <a:defRPr sz="2000"/>
            </a:pPr>
            <a:r>
              <a:t>Умение хорошо плавать -- одна из важнейших гарантий безопасного отдыха на воде, но помните, что даже хороший пловец должен соблюдать постоянную осторожность, дисциплину и строго придерживаться правил поведения на воде. </a:t>
            </a:r>
            <a:br/>
            <a:br/>
            <a:r>
              <a:t>Лучше всего купаться в специально оборудованных местах: пляжах, бассейнах, купальнях.  В походах место для купания нужно выбирать там, где чистая вода, ровное песчаное или гравийное дно, небольшая глубина (до 2 м), нет сильного течения. </a:t>
            </a:r>
          </a:p>
        </p:txBody>
      </p:sp>
      <p:pic>
        <p:nvPicPr>
          <p:cNvPr id="119" name="Content Placeholder 7" descr="Content Placeholder 7"/>
          <p:cNvPicPr>
            <a:picLocks noChangeAspect="1"/>
          </p:cNvPicPr>
          <p:nvPr/>
        </p:nvPicPr>
        <p:blipFill>
          <a:blip r:embed="rId2">
            <a:extLst/>
          </a:blip>
          <a:stretch>
            <a:fillRect/>
          </a:stretch>
        </p:blipFill>
        <p:spPr>
          <a:xfrm>
            <a:off x="251519" y="3429000"/>
            <a:ext cx="4723035" cy="2981414"/>
          </a:xfrm>
          <a:prstGeom prst="rect">
            <a:avLst/>
          </a:prstGeom>
          <a:ln w="12700">
            <a:miter lim="400000"/>
          </a:ln>
        </p:spPr>
      </p:pic>
      <p:pic>
        <p:nvPicPr>
          <p:cNvPr id="120" name="Content Placeholder 4" descr="Content Placeholder 4"/>
          <p:cNvPicPr>
            <a:picLocks noChangeAspect="1"/>
          </p:cNvPicPr>
          <p:nvPr/>
        </p:nvPicPr>
        <p:blipFill>
          <a:blip r:embed="rId3">
            <a:extLst/>
          </a:blip>
          <a:stretch>
            <a:fillRect/>
          </a:stretch>
        </p:blipFill>
        <p:spPr>
          <a:xfrm>
            <a:off x="5004048" y="3429000"/>
            <a:ext cx="3991339" cy="2993504"/>
          </a:xfrm>
          <a:prstGeom prst="rect">
            <a:avLst/>
          </a:prstGeom>
          <a:ln w="12700">
            <a:miter lim="400000"/>
          </a:ln>
        </p:spPr>
      </p:pic>
    </p:spTree>
  </p:cSld>
  <p:clrMapOvr>
    <a:masterClrMapping/>
  </p:clrMapOvr>
  <mc:AlternateContent xmlns:mc="http://schemas.openxmlformats.org/markup-compatibility/2006">
    <mc:Choice xmlns:p14="http://schemas.microsoft.com/office/powerpoint/2010/main" Requires="p14">
      <p:transition spd="slow" advClick="1" p14:dur="1200">
        <p:circle/>
      </p:transition>
    </mc:Choice>
    <mc:Fallback>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00" name="Text Box 8"/>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lvl1pPr>
              <a:defRPr b="1">
                <a:solidFill>
                  <a:schemeClr val="accent3">
                    <a:lumOff val="44000"/>
                  </a:schemeClr>
                </a:solidFill>
              </a:defRPr>
            </a:lvl1pPr>
          </a:lstStyle>
          <a:p>
            <a:pPr/>
            <a:fld id="{86CB4B4D-7CA3-9044-876B-883B54F8677D}" type="slidenum"/>
          </a:p>
        </p:txBody>
      </p:sp>
      <p:sp>
        <p:nvSpPr>
          <p:cNvPr id="201" name="Title 1"/>
          <p:cNvSpPr txBox="1"/>
          <p:nvPr>
            <p:ph type="title"/>
          </p:nvPr>
        </p:nvSpPr>
        <p:spPr>
          <a:xfrm>
            <a:off x="251519" y="116632"/>
            <a:ext cx="8784978" cy="864097"/>
          </a:xfrm>
          <a:prstGeom prst="rect">
            <a:avLst/>
          </a:prstGeom>
        </p:spPr>
        <p:txBody>
          <a:bodyPr/>
          <a:lstStyle/>
          <a:p>
            <a:pPr>
              <a:defRPr sz="2400">
                <a:solidFill>
                  <a:srgbClr val="0070C0"/>
                </a:solidFill>
              </a:defRPr>
            </a:pPr>
            <a:r>
              <a:t>СВЕДЕНИЯ</a:t>
            </a:r>
            <a:br/>
            <a:r>
              <a:t>о гибели жителей Минской области на водах за 17 лет</a:t>
            </a:r>
          </a:p>
        </p:txBody>
      </p:sp>
      <p:sp>
        <p:nvSpPr>
          <p:cNvPr id="202" name="Объект 2"/>
          <p:cNvSpPr txBox="1"/>
          <p:nvPr>
            <p:ph type="body" sz="half" idx="1"/>
          </p:nvPr>
        </p:nvSpPr>
        <p:spPr>
          <a:xfrm>
            <a:off x="467543" y="971952"/>
            <a:ext cx="7344818" cy="2592289"/>
          </a:xfrm>
          <a:prstGeom prst="rect">
            <a:avLst/>
          </a:prstGeom>
        </p:spPr>
        <p:txBody>
          <a:bodyPr/>
          <a:lstStyle/>
          <a:p>
            <a:pPr marL="325754" indent="-325754" defTabSz="868680">
              <a:spcBef>
                <a:spcPts val="300"/>
              </a:spcBef>
              <a:defRPr sz="1520"/>
            </a:pPr>
            <a:r>
              <a:t>2000 год   -   165, в том числе несовершеннолетних   -   24</a:t>
            </a:r>
          </a:p>
          <a:p>
            <a:pPr marL="325754" indent="-325754" defTabSz="868680">
              <a:spcBef>
                <a:spcPts val="300"/>
              </a:spcBef>
              <a:defRPr sz="1520"/>
            </a:pPr>
            <a:r>
              <a:t>2001 год   -   230, в том числе несовершеннолетних   -   24</a:t>
            </a:r>
          </a:p>
          <a:p>
            <a:pPr marL="325754" indent="-325754" defTabSz="868680">
              <a:spcBef>
                <a:spcPts val="300"/>
              </a:spcBef>
              <a:defRPr sz="1520"/>
            </a:pPr>
            <a:r>
              <a:t>2002 год   -   159, в том числе несовершеннолетних   -   13</a:t>
            </a:r>
          </a:p>
          <a:p>
            <a:pPr marL="325754" indent="-325754" defTabSz="868680">
              <a:spcBef>
                <a:spcPts val="300"/>
              </a:spcBef>
              <a:defRPr sz="1520"/>
            </a:pPr>
            <a:r>
              <a:t>2003 год   -   177, в том числе несовершеннолетних   -   12</a:t>
            </a:r>
          </a:p>
          <a:p>
            <a:pPr marL="325754" indent="-325754" defTabSz="868680">
              <a:spcBef>
                <a:spcPts val="300"/>
              </a:spcBef>
              <a:defRPr sz="1520"/>
            </a:pPr>
            <a:r>
              <a:t>2004 год   -   140, в том числе несовершеннолетних   -     9</a:t>
            </a:r>
          </a:p>
          <a:p>
            <a:pPr marL="325754" indent="-325754" defTabSz="868680">
              <a:spcBef>
                <a:spcPts val="300"/>
              </a:spcBef>
              <a:defRPr sz="1520"/>
            </a:pPr>
            <a:r>
              <a:t>2005 год   -   193, в том числе несовершеннолетних   -   16</a:t>
            </a:r>
          </a:p>
          <a:p>
            <a:pPr marL="271462" indent="-271462" defTabSz="868680">
              <a:spcBef>
                <a:spcPts val="0"/>
              </a:spcBef>
              <a:buFont typeface="Arial"/>
              <a:defRPr sz="1520"/>
            </a:pPr>
            <a:r>
              <a:t> 2006 год   -   149, в том числе несовершеннолетних   -   19</a:t>
            </a:r>
          </a:p>
          <a:p>
            <a:pPr marL="271462" indent="-271462" defTabSz="868680">
              <a:spcBef>
                <a:spcPts val="0"/>
              </a:spcBef>
              <a:buFont typeface="Arial"/>
              <a:defRPr sz="1520"/>
            </a:pPr>
            <a:r>
              <a:t> 2007 год   -   154, в том числе несовершеннолетних   -   13</a:t>
            </a:r>
          </a:p>
          <a:p>
            <a:pPr marL="271462" indent="-271462" defTabSz="868680">
              <a:spcBef>
                <a:spcPts val="0"/>
              </a:spcBef>
              <a:buFont typeface="Arial"/>
              <a:defRPr sz="1520"/>
            </a:pPr>
            <a:r>
              <a:t> 2008 год   -   145, в том числе несовершеннолетних   -     6</a:t>
            </a:r>
          </a:p>
          <a:p>
            <a:pPr marL="271462" indent="-271462" defTabSz="868680">
              <a:spcBef>
                <a:spcPts val="0"/>
              </a:spcBef>
              <a:buFont typeface="Arial"/>
              <a:defRPr sz="1520"/>
            </a:pPr>
            <a:r>
              <a:t> 2009 год   -   139, в том числе несовершеннолетних   -     8</a:t>
            </a:r>
          </a:p>
        </p:txBody>
      </p:sp>
      <p:sp>
        <p:nvSpPr>
          <p:cNvPr id="203" name="TextBox 3"/>
          <p:cNvSpPr txBox="1"/>
          <p:nvPr/>
        </p:nvSpPr>
        <p:spPr>
          <a:xfrm>
            <a:off x="2901874" y="3634444"/>
            <a:ext cx="6084169" cy="220403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marL="285750" indent="-285750">
              <a:buSzPct val="100000"/>
              <a:buFont typeface="Arial"/>
              <a:buChar char="•"/>
              <a:defRPr sz="1600"/>
            </a:pPr>
            <a:r>
              <a:t>2010 год   -   219, в том числе несовершеннолетних   -   16</a:t>
            </a:r>
          </a:p>
          <a:p>
            <a:pPr marL="285750" indent="-285750">
              <a:buSzPct val="100000"/>
              <a:buFont typeface="Arial"/>
              <a:buChar char="•"/>
              <a:defRPr sz="1600"/>
            </a:pPr>
            <a:r>
              <a:t>2011 год   -   121, в том числе несовершеннолетних   -     8</a:t>
            </a:r>
          </a:p>
          <a:p>
            <a:pPr marL="285750" indent="-285750">
              <a:buSzPct val="100000"/>
              <a:buFont typeface="Arial"/>
              <a:buChar char="•"/>
              <a:defRPr sz="1600"/>
            </a:pPr>
            <a:r>
              <a:t>2012 год   -   136, в том числе несовершеннолетних   -     9</a:t>
            </a:r>
          </a:p>
          <a:p>
            <a:pPr marL="285750" indent="-285750">
              <a:buSzPct val="100000"/>
              <a:buFont typeface="Arial"/>
              <a:buChar char="•"/>
              <a:defRPr sz="1600"/>
            </a:pPr>
            <a:r>
              <a:t>2013 год   -    85, в том числе несовершеннолетних    -     3</a:t>
            </a:r>
          </a:p>
          <a:p>
            <a:pPr marL="285750" indent="-285750">
              <a:buSzPct val="100000"/>
              <a:buFont typeface="Arial"/>
              <a:buChar char="•"/>
              <a:defRPr sz="1600"/>
            </a:pPr>
            <a:r>
              <a:t>2014 год   -   109, в том числе несовершеннолетних   -     4</a:t>
            </a:r>
          </a:p>
          <a:p>
            <a:pPr marL="285750" indent="-285750">
              <a:buSzPct val="100000"/>
              <a:buFont typeface="Arial"/>
              <a:buChar char="•"/>
              <a:defRPr sz="1600"/>
            </a:pPr>
            <a:r>
              <a:t>2015 год   -    74 , в том числе несовершеннолетних   -     3</a:t>
            </a:r>
          </a:p>
          <a:p>
            <a:pPr marL="285750" indent="-285750">
              <a:buSzPct val="100000"/>
              <a:buFont typeface="Arial"/>
              <a:buChar char="•"/>
              <a:defRPr sz="1600"/>
            </a:pPr>
            <a:r>
              <a:t>2016 год   -    78, в том числе несовершеннолетних    -     5</a:t>
            </a:r>
          </a:p>
          <a:p>
            <a:pPr marL="285750" indent="-285750">
              <a:buSzPct val="100000"/>
              <a:buFont typeface="Arial"/>
              <a:buChar char="•"/>
              <a:defRPr sz="1600"/>
            </a:pPr>
            <a:r>
              <a:t>2017 год   -    68, в том числе несовершеннолетних    -     4</a:t>
            </a:r>
          </a:p>
          <a:p>
            <a:pPr>
              <a:defRPr b="1" sz="2000">
                <a:solidFill>
                  <a:srgbClr val="FF0000"/>
                </a:solidFill>
              </a:defRPr>
            </a:pPr>
            <a:r>
              <a:rPr b="0"/>
              <a:t>                                  </a:t>
            </a:r>
          </a:p>
        </p:txBody>
      </p:sp>
    </p:spTree>
  </p:cSld>
  <p:clrMapOvr>
    <a:masterClrMapping/>
  </p:clrMapOvr>
  <mc:AlternateContent xmlns:mc="http://schemas.openxmlformats.org/markup-compatibility/2006">
    <mc:Choice xmlns:p14="http://schemas.microsoft.com/office/powerpoint/2010/main" Requires="p14">
      <p:transition spd="slow" advClick="1" p14:dur="1200">
        <p:push dir="l"/>
      </p:transition>
    </mc:Choice>
    <mc:Fallback>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05" name="Text Box 8"/>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lvl1pPr>
              <a:defRPr b="1">
                <a:solidFill>
                  <a:schemeClr val="accent3">
                    <a:lumOff val="44000"/>
                  </a:schemeClr>
                </a:solidFill>
              </a:defRPr>
            </a:lvl1pPr>
          </a:lstStyle>
          <a:p>
            <a:pPr/>
            <a:fld id="{86CB4B4D-7CA3-9044-876B-883B54F8677D}" type="slidenum"/>
          </a:p>
        </p:txBody>
      </p:sp>
      <p:sp>
        <p:nvSpPr>
          <p:cNvPr id="206" name="Title 1"/>
          <p:cNvSpPr txBox="1"/>
          <p:nvPr>
            <p:ph type="title" idx="4294967295"/>
          </p:nvPr>
        </p:nvSpPr>
        <p:spPr>
          <a:xfrm>
            <a:off x="0" y="274638"/>
            <a:ext cx="8229600" cy="1143001"/>
          </a:xfrm>
          <a:prstGeom prst="rect">
            <a:avLst/>
          </a:prstGeom>
        </p:spPr>
        <p:txBody>
          <a:bodyPr/>
          <a:lstStyle/>
          <a:p>
            <a:pPr>
              <a:defRPr sz="2000"/>
            </a:pPr>
            <a:br/>
            <a:br/>
          </a:p>
        </p:txBody>
      </p:sp>
      <p:sp>
        <p:nvSpPr>
          <p:cNvPr id="207" name="TextBox 2"/>
          <p:cNvSpPr txBox="1"/>
          <p:nvPr/>
        </p:nvSpPr>
        <p:spPr>
          <a:xfrm>
            <a:off x="1860827" y="1556791"/>
            <a:ext cx="6192690" cy="1994420"/>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lgn="ctr">
              <a:defRPr b="1" sz="6600">
                <a:solidFill>
                  <a:srgbClr val="0070C0"/>
                </a:solidFill>
              </a:defRPr>
            </a:pPr>
            <a:r>
              <a:t>Спасибо </a:t>
            </a:r>
            <a:br/>
            <a:r>
              <a:t>за внимание!</a:t>
            </a:r>
          </a:p>
        </p:txBody>
      </p:sp>
    </p:spTree>
  </p:cSld>
  <p:clrMapOvr>
    <a:masterClrMapping/>
  </p:clrMapOvr>
  <mc:AlternateContent xmlns:mc="http://schemas.openxmlformats.org/markup-compatibility/2006">
    <mc:Choice xmlns:p14="http://schemas.microsoft.com/office/powerpoint/2010/main" Requires="p14">
      <p:transition spd="slow" advClick="1" p14:dur="1200">
        <p:push dir="l"/>
      </p:transition>
    </mc:Choice>
    <mc:Fallback>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22" name="Text Box 8"/>
          <p:cNvSpPr txBox="1"/>
          <p:nvPr>
            <p:ph type="sldNum" sz="quarter" idx="2"/>
          </p:nvPr>
        </p:nvSpPr>
        <p:spPr>
          <a:xfrm>
            <a:off x="7962900" y="6375400"/>
            <a:ext cx="231277" cy="350662"/>
          </a:xfrm>
          <a:prstGeom prst="rect">
            <a:avLst/>
          </a:prstGeom>
          <a:extLst>
            <a:ext uri="{C572A759-6A51-4108-AA02-DFA0A04FC94B}">
              <ma14:wrappingTextBoxFlag xmlns:ma14="http://schemas.microsoft.com/office/mac/drawingml/2011/main" val="1"/>
            </a:ext>
          </a:extLst>
        </p:spPr>
        <p:txBody>
          <a:bodyPr/>
          <a:lstStyle>
            <a:lvl1pPr>
              <a:defRPr b="1">
                <a:solidFill>
                  <a:schemeClr val="accent3">
                    <a:lumOff val="44000"/>
                  </a:schemeClr>
                </a:solidFill>
              </a:defRPr>
            </a:lvl1pPr>
          </a:lstStyle>
          <a:p>
            <a:pPr/>
            <a:fld id="{86CB4B4D-7CA3-9044-876B-883B54F8677D}" type="slidenum"/>
          </a:p>
        </p:txBody>
      </p:sp>
      <p:sp>
        <p:nvSpPr>
          <p:cNvPr id="123" name="Title 2"/>
          <p:cNvSpPr txBox="1"/>
          <p:nvPr>
            <p:ph type="title"/>
          </p:nvPr>
        </p:nvSpPr>
        <p:spPr>
          <a:xfrm>
            <a:off x="4139951" y="404664"/>
            <a:ext cx="4896546" cy="5530626"/>
          </a:xfrm>
          <a:prstGeom prst="rect">
            <a:avLst/>
          </a:prstGeom>
        </p:spPr>
        <p:txBody>
          <a:bodyPr/>
          <a:lstStyle/>
          <a:p>
            <a:pPr algn="just">
              <a:defRPr sz="2000"/>
            </a:pPr>
            <a:r>
              <a:t>В городских водоемах опасно купаться в непроверенных местах и особенно прыгать с импровизированных вышек. Поэтому, собираясь купаться, особенно если среди вас маленькие дети, не поленитесь лишний раз проверить состояние дна.</a:t>
            </a:r>
            <a:br/>
            <a:br/>
            <a:r>
              <a:t>Запрещается заплывать за ограждение (буйки) указывающее водные границы между водной акваторией и местом, предназначенным для купания.</a:t>
            </a:r>
            <a:br/>
            <a:br/>
            <a:r>
              <a:t>Категорически запрещается купание в нетрезвом состоянии т. к. многократно увеличиваются шансы утонуть.</a:t>
            </a:r>
          </a:p>
        </p:txBody>
      </p:sp>
      <p:pic>
        <p:nvPicPr>
          <p:cNvPr id="124" name="Content Placeholder 3" descr="Content Placeholder 3"/>
          <p:cNvPicPr>
            <a:picLocks noChangeAspect="1"/>
          </p:cNvPicPr>
          <p:nvPr/>
        </p:nvPicPr>
        <p:blipFill>
          <a:blip r:embed="rId2">
            <a:extLst/>
          </a:blip>
          <a:srcRect l="22671" t="616" r="15256" b="0"/>
          <a:stretch>
            <a:fillRect/>
          </a:stretch>
        </p:blipFill>
        <p:spPr>
          <a:xfrm>
            <a:off x="179512" y="692695"/>
            <a:ext cx="3819653" cy="4464498"/>
          </a:xfrm>
          <a:prstGeom prst="rect">
            <a:avLst/>
          </a:prstGeom>
          <a:ln w="12700">
            <a:miter lim="400000"/>
          </a:ln>
        </p:spPr>
      </p:pic>
    </p:spTree>
  </p:cSld>
  <p:clrMapOvr>
    <a:masterClrMapping/>
  </p:clrMapOvr>
  <mc:AlternateContent xmlns:mc="http://schemas.openxmlformats.org/markup-compatibility/2006">
    <mc:Choice xmlns:p14="http://schemas.microsoft.com/office/powerpoint/2010/main" Requires="p14">
      <p:transition spd="slow" advClick="1" p14:dur="1200">
        <p:dissolve/>
      </p:transition>
    </mc:Choice>
    <mc:Fallback>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26" name="Text Box 8"/>
          <p:cNvSpPr txBox="1"/>
          <p:nvPr>
            <p:ph type="sldNum" sz="quarter" idx="2"/>
          </p:nvPr>
        </p:nvSpPr>
        <p:spPr>
          <a:xfrm>
            <a:off x="7962900" y="6375400"/>
            <a:ext cx="231277" cy="350662"/>
          </a:xfrm>
          <a:prstGeom prst="rect">
            <a:avLst/>
          </a:prstGeom>
          <a:extLst>
            <a:ext uri="{C572A759-6A51-4108-AA02-DFA0A04FC94B}">
              <ma14:wrappingTextBoxFlag xmlns:ma14="http://schemas.microsoft.com/office/mac/drawingml/2011/main" val="1"/>
            </a:ext>
          </a:extLst>
        </p:spPr>
        <p:txBody>
          <a:bodyPr/>
          <a:lstStyle>
            <a:lvl1pPr>
              <a:defRPr b="1">
                <a:solidFill>
                  <a:schemeClr val="accent3">
                    <a:lumOff val="44000"/>
                  </a:schemeClr>
                </a:solidFill>
              </a:defRPr>
            </a:lvl1pPr>
          </a:lstStyle>
          <a:p>
            <a:pPr/>
            <a:fld id="{86CB4B4D-7CA3-9044-876B-883B54F8677D}" type="slidenum"/>
          </a:p>
        </p:txBody>
      </p:sp>
      <p:sp>
        <p:nvSpPr>
          <p:cNvPr id="127" name="Title 1"/>
          <p:cNvSpPr txBox="1"/>
          <p:nvPr>
            <p:ph type="title"/>
          </p:nvPr>
        </p:nvSpPr>
        <p:spPr>
          <a:xfrm>
            <a:off x="323527" y="182969"/>
            <a:ext cx="8496946" cy="864097"/>
          </a:xfrm>
          <a:prstGeom prst="rect">
            <a:avLst/>
          </a:prstGeom>
        </p:spPr>
        <p:txBody>
          <a:bodyPr/>
          <a:lstStyle>
            <a:lvl1pPr marL="342900" indent="-342900" algn="just">
              <a:buSzPct val="100000"/>
              <a:buFont typeface="Arial"/>
              <a:buChar char="•"/>
              <a:defRPr sz="2000"/>
            </a:lvl1pPr>
          </a:lstStyle>
          <a:p>
            <a:pPr/>
            <a:r>
              <a:t>Не рекомендуется устраивать игры на воде с подныриванием друг под друга, хватать за ноги и за руки.</a:t>
            </a:r>
          </a:p>
        </p:txBody>
      </p:sp>
      <p:sp>
        <p:nvSpPr>
          <p:cNvPr id="128" name="TextBox 2"/>
          <p:cNvSpPr txBox="1"/>
          <p:nvPr/>
        </p:nvSpPr>
        <p:spPr>
          <a:xfrm>
            <a:off x="827583" y="908720"/>
            <a:ext cx="7992890" cy="66733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marL="285750" indent="-285750" algn="just">
              <a:buSzPct val="100000"/>
              <a:buFont typeface="Arial"/>
              <a:buChar char="•"/>
              <a:defRPr sz="2000"/>
            </a:lvl1pPr>
          </a:lstStyle>
          <a:p>
            <a:pPr/>
            <a:r>
              <a:t>Не пытайтесь переплывать реки, озера т. к. вы можете не рассчитать свои силы.</a:t>
            </a:r>
          </a:p>
        </p:txBody>
      </p:sp>
      <p:sp>
        <p:nvSpPr>
          <p:cNvPr id="129" name="TextBox 3"/>
          <p:cNvSpPr txBox="1"/>
          <p:nvPr/>
        </p:nvSpPr>
        <p:spPr>
          <a:xfrm>
            <a:off x="1259632" y="1621199"/>
            <a:ext cx="7560841" cy="959432"/>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marL="285750" indent="-285750" algn="just">
              <a:buSzPct val="100000"/>
              <a:buFont typeface="Arial"/>
              <a:buChar char="•"/>
              <a:defRPr sz="2000"/>
            </a:lvl1pPr>
          </a:lstStyle>
          <a:p>
            <a:pPr/>
            <a:r>
              <a:t>Ни в коем случае не оставляйте без присмотра вблизи открытой воды малолетних детей. Они могут утонуть мгновенно. Даже на мелководье будьте с ними рядом.</a:t>
            </a:r>
          </a:p>
        </p:txBody>
      </p:sp>
      <p:sp>
        <p:nvSpPr>
          <p:cNvPr id="130" name="TextBox 4"/>
          <p:cNvSpPr txBox="1"/>
          <p:nvPr/>
        </p:nvSpPr>
        <p:spPr>
          <a:xfrm>
            <a:off x="1979711" y="2662015"/>
            <a:ext cx="6768753" cy="125153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marL="285750" indent="-285750" algn="just">
              <a:buSzPct val="100000"/>
              <a:buFont typeface="Arial"/>
              <a:buChar char="•"/>
              <a:defRPr sz="2000"/>
            </a:lvl1pPr>
          </a:lstStyle>
          <a:p>
            <a:pPr/>
            <a:r>
              <a:t>Опасно прыгать (нырять) в воду в неизвестном месте - можно удариться головой о грунт, корягу, сваю и т.п., сломать шейные позвонки, потерять сознание и погибнуть.</a:t>
            </a:r>
          </a:p>
        </p:txBody>
      </p:sp>
      <p:sp>
        <p:nvSpPr>
          <p:cNvPr id="131" name="TextBox 5"/>
          <p:cNvSpPr txBox="1"/>
          <p:nvPr/>
        </p:nvSpPr>
        <p:spPr>
          <a:xfrm>
            <a:off x="2699791" y="3981837"/>
            <a:ext cx="6120682" cy="1543632"/>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marL="285750" indent="-285750" algn="just">
              <a:buSzPct val="100000"/>
              <a:buFont typeface="Arial"/>
              <a:buChar char="•"/>
              <a:defRPr sz="2000"/>
            </a:lvl1pPr>
          </a:lstStyle>
          <a:p>
            <a:pPr/>
            <a:r>
              <a:t>Нельзя подплывать близко к идущим судам с целью покачаться на волнах. В близи идущего теплохода возникает течение, которое может затянуть под винт</a:t>
            </a:r>
          </a:p>
        </p:txBody>
      </p:sp>
    </p:spTree>
  </p:cSld>
  <p:clrMapOvr>
    <a:masterClrMapping/>
  </p:clrMapOvr>
  <mc:AlternateContent xmlns:mc="http://schemas.openxmlformats.org/markup-compatibility/2006">
    <mc:Choice xmlns:p14="http://schemas.microsoft.com/office/powerpoint/2010/main" Requires="p14">
      <p:transition spd="slow" advClick="0" advTm="1000" p14:dur="1200">
        <p:cover dir="l"/>
      </p:transition>
    </mc:Choice>
    <mc:Fallback>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33" name="Text Box 8"/>
          <p:cNvSpPr txBox="1"/>
          <p:nvPr>
            <p:ph type="sldNum" sz="quarter" idx="2"/>
          </p:nvPr>
        </p:nvSpPr>
        <p:spPr>
          <a:xfrm>
            <a:off x="7962900" y="6375400"/>
            <a:ext cx="231277" cy="350662"/>
          </a:xfrm>
          <a:prstGeom prst="rect">
            <a:avLst/>
          </a:prstGeom>
          <a:extLst>
            <a:ext uri="{C572A759-6A51-4108-AA02-DFA0A04FC94B}">
              <ma14:wrappingTextBoxFlag xmlns:ma14="http://schemas.microsoft.com/office/mac/drawingml/2011/main" val="1"/>
            </a:ext>
          </a:extLst>
        </p:spPr>
        <p:txBody>
          <a:bodyPr/>
          <a:lstStyle>
            <a:lvl1pPr>
              <a:defRPr b="1">
                <a:solidFill>
                  <a:schemeClr val="accent3">
                    <a:lumOff val="44000"/>
                  </a:schemeClr>
                </a:solidFill>
              </a:defRPr>
            </a:lvl1pPr>
          </a:lstStyle>
          <a:p>
            <a:pPr/>
            <a:fld id="{86CB4B4D-7CA3-9044-876B-883B54F8677D}" type="slidenum"/>
          </a:p>
        </p:txBody>
      </p:sp>
      <p:sp>
        <p:nvSpPr>
          <p:cNvPr id="134" name="Title 2"/>
          <p:cNvSpPr txBox="1"/>
          <p:nvPr>
            <p:ph type="title"/>
          </p:nvPr>
        </p:nvSpPr>
        <p:spPr>
          <a:xfrm>
            <a:off x="4499991" y="2708919"/>
            <a:ext cx="4392490" cy="2664298"/>
          </a:xfrm>
          <a:prstGeom prst="rect">
            <a:avLst/>
          </a:prstGeom>
        </p:spPr>
        <p:txBody>
          <a:bodyPr/>
          <a:lstStyle>
            <a:lvl1pPr algn="just">
              <a:defRPr sz="1800"/>
            </a:lvl1pPr>
          </a:lstStyle>
          <a:p>
            <a:pPr/>
            <a:r>
              <a:t>Посадку в лодку производить, осторожно ступая посреди настила. Садиться на балки (скамейки) нужно равномерно. Ни в коем случае нельзя садиться на борт лодки, пересаживаться с одного места на другое, а также переходить с одной лодки на другую, раскачивать лодку и нырять с нее.</a:t>
            </a:r>
          </a:p>
        </p:txBody>
      </p:sp>
      <p:pic>
        <p:nvPicPr>
          <p:cNvPr id="135" name="Content Placeholder 3" descr="Content Placeholder 3"/>
          <p:cNvPicPr>
            <a:picLocks noChangeAspect="1"/>
          </p:cNvPicPr>
          <p:nvPr/>
        </p:nvPicPr>
        <p:blipFill>
          <a:blip r:embed="rId2">
            <a:extLst/>
          </a:blip>
          <a:stretch>
            <a:fillRect/>
          </a:stretch>
        </p:blipFill>
        <p:spPr>
          <a:xfrm>
            <a:off x="5508104" y="210384"/>
            <a:ext cx="3392771" cy="2160241"/>
          </a:xfrm>
          <a:prstGeom prst="rect">
            <a:avLst/>
          </a:prstGeom>
          <a:ln w="12700">
            <a:miter lim="400000"/>
          </a:ln>
        </p:spPr>
      </p:pic>
      <p:pic>
        <p:nvPicPr>
          <p:cNvPr id="136" name="Picture 4" descr="Picture 4"/>
          <p:cNvPicPr>
            <a:picLocks noChangeAspect="1"/>
          </p:cNvPicPr>
          <p:nvPr/>
        </p:nvPicPr>
        <p:blipFill>
          <a:blip r:embed="rId3">
            <a:extLst/>
          </a:blip>
          <a:stretch>
            <a:fillRect/>
          </a:stretch>
        </p:blipFill>
        <p:spPr>
          <a:xfrm>
            <a:off x="170382" y="2852935"/>
            <a:ext cx="4151474" cy="2376266"/>
          </a:xfrm>
          <a:prstGeom prst="rect">
            <a:avLst/>
          </a:prstGeom>
          <a:ln w="12700">
            <a:miter lim="400000"/>
          </a:ln>
        </p:spPr>
      </p:pic>
      <p:sp>
        <p:nvSpPr>
          <p:cNvPr id="137" name="TextBox 1"/>
          <p:cNvSpPr txBox="1"/>
          <p:nvPr/>
        </p:nvSpPr>
        <p:spPr>
          <a:xfrm>
            <a:off x="323527" y="188639"/>
            <a:ext cx="5112570" cy="2484263"/>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just"/>
          </a:lstStyle>
          <a:p>
            <a:pPr/>
            <a:r>
              <a:t>Важным условием безопасности на воде является строгое соблюдение правил катания на лодке. Нельзя выходить в плавание на неисправной и полностью необорудованной лодке. Перед посадкой в лодку, надо осмотреть ее и убедиться в наличии весел, руля, уключин, спасательного круга, спасательных жилетов по числу пассажиров, и черпака для отлива воды.</a:t>
            </a:r>
          </a:p>
        </p:txBody>
      </p:sp>
    </p:spTree>
  </p:cSld>
  <p:clrMapOvr>
    <a:masterClrMapping/>
  </p:clrMapOvr>
  <mc:AlternateContent xmlns:mc="http://schemas.openxmlformats.org/markup-compatibility/2006">
    <mc:Choice xmlns:p14="http://schemas.microsoft.com/office/powerpoint/2010/main" Requires="p14">
      <p:transition spd="slow" advClick="1" p14:dur="1200">
        <p:dissolve/>
      </p:transition>
    </mc:Choice>
    <mc:Fallback>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39" name="Text Box 8"/>
          <p:cNvSpPr txBox="1"/>
          <p:nvPr>
            <p:ph type="sldNum" sz="quarter" idx="2"/>
          </p:nvPr>
        </p:nvSpPr>
        <p:spPr>
          <a:xfrm>
            <a:off x="7962900" y="6375400"/>
            <a:ext cx="231277" cy="350662"/>
          </a:xfrm>
          <a:prstGeom prst="rect">
            <a:avLst/>
          </a:prstGeom>
          <a:extLst>
            <a:ext uri="{C572A759-6A51-4108-AA02-DFA0A04FC94B}">
              <ma14:wrappingTextBoxFlag xmlns:ma14="http://schemas.microsoft.com/office/mac/drawingml/2011/main" val="1"/>
            </a:ext>
          </a:extLst>
        </p:spPr>
        <p:txBody>
          <a:bodyPr/>
          <a:lstStyle>
            <a:lvl1pPr>
              <a:defRPr b="1">
                <a:solidFill>
                  <a:schemeClr val="accent3">
                    <a:lumOff val="44000"/>
                  </a:schemeClr>
                </a:solidFill>
              </a:defRPr>
            </a:lvl1pPr>
          </a:lstStyle>
          <a:p>
            <a:pPr/>
            <a:fld id="{86CB4B4D-7CA3-9044-876B-883B54F8677D}" type="slidenum"/>
          </a:p>
        </p:txBody>
      </p:sp>
      <p:sp>
        <p:nvSpPr>
          <p:cNvPr id="140" name="Title 1"/>
          <p:cNvSpPr txBox="1"/>
          <p:nvPr>
            <p:ph type="title"/>
          </p:nvPr>
        </p:nvSpPr>
        <p:spPr>
          <a:xfrm>
            <a:off x="5004048" y="116631"/>
            <a:ext cx="3816425" cy="1224138"/>
          </a:xfrm>
          <a:prstGeom prst="rect">
            <a:avLst/>
          </a:prstGeom>
        </p:spPr>
        <p:txBody>
          <a:bodyPr/>
          <a:lstStyle/>
          <a:p>
            <a:pPr algn="ctr" defTabSz="896111">
              <a:defRPr sz="2352"/>
            </a:pPr>
            <a:r>
              <a:t> </a:t>
            </a:r>
            <a:r>
              <a:rPr sz="2646">
                <a:solidFill>
                  <a:srgbClr val="0070C0"/>
                </a:solidFill>
              </a:rPr>
              <a:t>Правила безопасного поведения на воде:</a:t>
            </a:r>
          </a:p>
        </p:txBody>
      </p:sp>
      <p:sp>
        <p:nvSpPr>
          <p:cNvPr id="141" name="Текст 4"/>
          <p:cNvSpPr txBox="1"/>
          <p:nvPr>
            <p:ph type="body" sz="half" idx="1"/>
          </p:nvPr>
        </p:nvSpPr>
        <p:spPr>
          <a:xfrm>
            <a:off x="4870346" y="1340768"/>
            <a:ext cx="4078120" cy="4691063"/>
          </a:xfrm>
          <a:prstGeom prst="rect">
            <a:avLst/>
          </a:prstGeom>
        </p:spPr>
        <p:txBody>
          <a:bodyPr/>
          <a:lstStyle/>
          <a:p>
            <a:pPr marL="285750" indent="-285750">
              <a:spcBef>
                <a:spcPts val="400"/>
              </a:spcBef>
              <a:buFont typeface="Arial"/>
              <a:defRPr sz="2000"/>
            </a:pPr>
            <a:r>
              <a:t>Купайся только в специально оборудованных местах.</a:t>
            </a:r>
            <a:endParaRPr sz="1400"/>
          </a:p>
          <a:p>
            <a:pPr marL="285750" indent="-285750">
              <a:spcBef>
                <a:spcPts val="300"/>
              </a:spcBef>
              <a:buFont typeface="Arial"/>
              <a:defRPr sz="300"/>
            </a:pPr>
          </a:p>
          <a:p>
            <a:pPr marL="285750" indent="-285750">
              <a:spcBef>
                <a:spcPts val="400"/>
              </a:spcBef>
              <a:buFont typeface="Arial"/>
              <a:defRPr sz="2000"/>
            </a:pPr>
            <a:r>
              <a:t>Не нырять в незнакомых местах.</a:t>
            </a:r>
            <a:endParaRPr sz="1400"/>
          </a:p>
          <a:p>
            <a:pPr marL="285750" indent="-285750">
              <a:spcBef>
                <a:spcPts val="300"/>
              </a:spcBef>
              <a:buFont typeface="Arial"/>
              <a:defRPr sz="300"/>
            </a:pPr>
          </a:p>
          <a:p>
            <a:pPr marL="285750" indent="-285750">
              <a:spcBef>
                <a:spcPts val="400"/>
              </a:spcBef>
              <a:buFont typeface="Arial"/>
              <a:defRPr sz="2000"/>
            </a:pPr>
            <a:r>
              <a:t>Не заплывать за буйки.</a:t>
            </a:r>
            <a:endParaRPr sz="1400"/>
          </a:p>
          <a:p>
            <a:pPr marL="285750" indent="-285750">
              <a:spcBef>
                <a:spcPts val="300"/>
              </a:spcBef>
              <a:buFont typeface="Arial"/>
              <a:defRPr sz="300"/>
            </a:pPr>
          </a:p>
          <a:p>
            <a:pPr marL="285750" indent="-285750">
              <a:spcBef>
                <a:spcPts val="400"/>
              </a:spcBef>
              <a:buFont typeface="Arial"/>
              <a:defRPr sz="2000"/>
            </a:pPr>
            <a:r>
              <a:t>Не хватать друг друга за руки и ноги во время игр на воде.</a:t>
            </a:r>
            <a:endParaRPr sz="1400"/>
          </a:p>
          <a:p>
            <a:pPr marL="285750" indent="-285750">
              <a:spcBef>
                <a:spcPts val="300"/>
              </a:spcBef>
              <a:buFont typeface="Arial"/>
              <a:defRPr sz="300"/>
            </a:pPr>
          </a:p>
          <a:p>
            <a:pPr marL="285750" indent="-285750">
              <a:spcBef>
                <a:spcPts val="400"/>
              </a:spcBef>
              <a:buFont typeface="Arial"/>
              <a:defRPr sz="2000"/>
            </a:pPr>
            <a:r>
              <a:t>Не умеющим плавать купаться только в специально оборудованных местах глубиной не более 1,2 метра.</a:t>
            </a:r>
          </a:p>
        </p:txBody>
      </p:sp>
      <p:pic>
        <p:nvPicPr>
          <p:cNvPr id="142" name="Picture 2" descr="Picture 2"/>
          <p:cNvPicPr>
            <a:picLocks noChangeAspect="1"/>
          </p:cNvPicPr>
          <p:nvPr/>
        </p:nvPicPr>
        <p:blipFill>
          <a:blip r:embed="rId2">
            <a:extLst/>
          </a:blip>
          <a:srcRect l="4453" t="5040" r="4771" b="9907"/>
          <a:stretch>
            <a:fillRect/>
          </a:stretch>
        </p:blipFill>
        <p:spPr>
          <a:xfrm>
            <a:off x="-21694" y="3418"/>
            <a:ext cx="4892041" cy="6854583"/>
          </a:xfrm>
          <a:prstGeom prst="rect">
            <a:avLst/>
          </a:prstGeom>
          <a:ln w="12700">
            <a:miter lim="400000"/>
          </a:ln>
        </p:spPr>
      </p:pic>
    </p:spTree>
  </p:cSld>
  <p:clrMapOvr>
    <a:masterClrMapping/>
  </p:clrMapOvr>
  <mc:AlternateContent xmlns:mc="http://schemas.openxmlformats.org/markup-compatibility/2006">
    <mc:Choice xmlns:p14="http://schemas.microsoft.com/office/powerpoint/2010/main" Requires="p14">
      <p:transition spd="slow" advClick="1" p14:dur="1200">
        <p:push dir="l"/>
      </p:transition>
    </mc:Choice>
    <mc:Fallback>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44" name="Text Box 8"/>
          <p:cNvSpPr txBox="1"/>
          <p:nvPr>
            <p:ph type="sldNum" sz="quarter" idx="2"/>
          </p:nvPr>
        </p:nvSpPr>
        <p:spPr>
          <a:xfrm>
            <a:off x="7962900" y="6375400"/>
            <a:ext cx="231277" cy="350662"/>
          </a:xfrm>
          <a:prstGeom prst="rect">
            <a:avLst/>
          </a:prstGeom>
          <a:extLst>
            <a:ext uri="{C572A759-6A51-4108-AA02-DFA0A04FC94B}">
              <ma14:wrappingTextBoxFlag xmlns:ma14="http://schemas.microsoft.com/office/mac/drawingml/2011/main" val="1"/>
            </a:ext>
          </a:extLst>
        </p:spPr>
        <p:txBody>
          <a:bodyPr/>
          <a:lstStyle>
            <a:lvl1pPr>
              <a:defRPr b="1">
                <a:solidFill>
                  <a:schemeClr val="accent3">
                    <a:lumOff val="44000"/>
                  </a:schemeClr>
                </a:solidFill>
              </a:defRPr>
            </a:lvl1pPr>
          </a:lstStyle>
          <a:p>
            <a:pPr/>
            <a:fld id="{86CB4B4D-7CA3-9044-876B-883B54F8677D}" type="slidenum"/>
          </a:p>
        </p:txBody>
      </p:sp>
      <p:pic>
        <p:nvPicPr>
          <p:cNvPr id="145" name="Picture 2" descr="Picture 2"/>
          <p:cNvPicPr>
            <a:picLocks noChangeAspect="1"/>
          </p:cNvPicPr>
          <p:nvPr/>
        </p:nvPicPr>
        <p:blipFill>
          <a:blip r:embed="rId2">
            <a:extLst/>
          </a:blip>
          <a:stretch>
            <a:fillRect/>
          </a:stretch>
        </p:blipFill>
        <p:spPr>
          <a:xfrm>
            <a:off x="971599" y="61654"/>
            <a:ext cx="6696745" cy="6643170"/>
          </a:xfrm>
          <a:prstGeom prst="rect">
            <a:avLst/>
          </a:prstGeom>
          <a:ln w="12700">
            <a:miter lim="400000"/>
          </a:ln>
        </p:spPr>
      </p:pic>
    </p:spTree>
  </p:cSld>
  <p:clrMapOvr>
    <a:masterClrMapping/>
  </p:clrMapOvr>
  <mc:AlternateContent xmlns:mc="http://schemas.openxmlformats.org/markup-compatibility/2006">
    <mc:Choice xmlns:p14="http://schemas.microsoft.com/office/powerpoint/2010/main" Requires="p14">
      <p:transition spd="slow" advClick="1" p14:dur="1200">
        <p:push dir="l"/>
      </p:transition>
    </mc:Choice>
    <mc:Fallback>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47" name="Text Box 8"/>
          <p:cNvSpPr txBox="1"/>
          <p:nvPr>
            <p:ph type="sldNum" sz="quarter" idx="2"/>
          </p:nvPr>
        </p:nvSpPr>
        <p:spPr>
          <a:xfrm>
            <a:off x="7962900" y="6375400"/>
            <a:ext cx="231277" cy="350662"/>
          </a:xfrm>
          <a:prstGeom prst="rect">
            <a:avLst/>
          </a:prstGeom>
          <a:extLst>
            <a:ext uri="{C572A759-6A51-4108-AA02-DFA0A04FC94B}">
              <ma14:wrappingTextBoxFlag xmlns:ma14="http://schemas.microsoft.com/office/mac/drawingml/2011/main" val="1"/>
            </a:ext>
          </a:extLst>
        </p:spPr>
        <p:txBody>
          <a:bodyPr/>
          <a:lstStyle>
            <a:lvl1pPr>
              <a:defRPr b="1">
                <a:solidFill>
                  <a:schemeClr val="accent3">
                    <a:lumOff val="44000"/>
                  </a:schemeClr>
                </a:solidFill>
              </a:defRPr>
            </a:lvl1pPr>
          </a:lstStyle>
          <a:p>
            <a:pPr/>
            <a:fld id="{86CB4B4D-7CA3-9044-876B-883B54F8677D}" type="slidenum"/>
          </a:p>
        </p:txBody>
      </p:sp>
      <p:sp>
        <p:nvSpPr>
          <p:cNvPr id="148" name="Title 1"/>
          <p:cNvSpPr txBox="1"/>
          <p:nvPr>
            <p:ph type="title"/>
          </p:nvPr>
        </p:nvSpPr>
        <p:spPr>
          <a:prstGeom prst="rect">
            <a:avLst/>
          </a:prstGeom>
        </p:spPr>
        <p:txBody>
          <a:bodyPr/>
          <a:lstStyle/>
          <a:p>
            <a:pPr>
              <a:defRPr b="1" sz="3600"/>
            </a:pPr>
            <a:r>
              <a:t> </a:t>
            </a:r>
            <a:r>
              <a:rPr>
                <a:solidFill>
                  <a:srgbClr val="0070C0"/>
                </a:solidFill>
              </a:rPr>
              <a:t>Если тонешь сам:</a:t>
            </a:r>
          </a:p>
        </p:txBody>
      </p:sp>
      <p:pic>
        <p:nvPicPr>
          <p:cNvPr id="149" name="Picture 2" descr="Picture 2"/>
          <p:cNvPicPr>
            <a:picLocks noChangeAspect="1"/>
          </p:cNvPicPr>
          <p:nvPr/>
        </p:nvPicPr>
        <p:blipFill>
          <a:blip r:embed="rId2">
            <a:extLst/>
          </a:blip>
          <a:stretch>
            <a:fillRect/>
          </a:stretch>
        </p:blipFill>
        <p:spPr>
          <a:xfrm>
            <a:off x="3874749" y="2132856"/>
            <a:ext cx="5061265" cy="3168353"/>
          </a:xfrm>
          <a:prstGeom prst="rect">
            <a:avLst/>
          </a:prstGeom>
          <a:ln w="12700">
            <a:miter lim="400000"/>
          </a:ln>
        </p:spPr>
      </p:pic>
      <p:pic>
        <p:nvPicPr>
          <p:cNvPr id="150" name="Picture 3" descr="Picture 3"/>
          <p:cNvPicPr>
            <a:picLocks noChangeAspect="1"/>
          </p:cNvPicPr>
          <p:nvPr/>
        </p:nvPicPr>
        <p:blipFill>
          <a:blip r:embed="rId3">
            <a:extLst/>
          </a:blip>
          <a:stretch>
            <a:fillRect/>
          </a:stretch>
        </p:blipFill>
        <p:spPr>
          <a:xfrm>
            <a:off x="251519" y="1020687"/>
            <a:ext cx="3223246" cy="3008363"/>
          </a:xfrm>
          <a:prstGeom prst="rect">
            <a:avLst/>
          </a:prstGeom>
          <a:ln w="12700">
            <a:miter lim="400000"/>
          </a:ln>
        </p:spPr>
      </p:pic>
    </p:spTree>
  </p:cSld>
  <p:clrMapOvr>
    <a:masterClrMapping/>
  </p:clrMapOvr>
  <mc:AlternateContent xmlns:mc="http://schemas.openxmlformats.org/markup-compatibility/2006">
    <mc:Choice xmlns:p14="http://schemas.microsoft.com/office/powerpoint/2010/main" Requires="p14">
      <p:transition spd="slow" advClick="1" p14:dur="1200">
        <p:push dir="l"/>
      </p:transition>
    </mc:Choice>
    <mc:Fallback>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52" name="Text Box 8"/>
          <p:cNvSpPr txBox="1"/>
          <p:nvPr>
            <p:ph type="sldNum" sz="quarter" idx="2"/>
          </p:nvPr>
        </p:nvSpPr>
        <p:spPr>
          <a:xfrm>
            <a:off x="7962900" y="6375400"/>
            <a:ext cx="231277" cy="350662"/>
          </a:xfrm>
          <a:prstGeom prst="rect">
            <a:avLst/>
          </a:prstGeom>
          <a:extLst>
            <a:ext uri="{C572A759-6A51-4108-AA02-DFA0A04FC94B}">
              <ma14:wrappingTextBoxFlag xmlns:ma14="http://schemas.microsoft.com/office/mac/drawingml/2011/main" val="1"/>
            </a:ext>
          </a:extLst>
        </p:spPr>
        <p:txBody>
          <a:bodyPr/>
          <a:lstStyle>
            <a:lvl1pPr>
              <a:defRPr b="1">
                <a:solidFill>
                  <a:schemeClr val="accent3">
                    <a:lumOff val="44000"/>
                  </a:schemeClr>
                </a:solidFill>
              </a:defRPr>
            </a:lvl1pPr>
          </a:lstStyle>
          <a:p>
            <a:pPr/>
            <a:fld id="{86CB4B4D-7CA3-9044-876B-883B54F8677D}" type="slidenum"/>
          </a:p>
        </p:txBody>
      </p:sp>
      <p:sp>
        <p:nvSpPr>
          <p:cNvPr id="153" name="Объект 5"/>
          <p:cNvSpPr txBox="1"/>
          <p:nvPr>
            <p:ph type="body" sz="half" idx="1"/>
          </p:nvPr>
        </p:nvSpPr>
        <p:spPr>
          <a:xfrm>
            <a:off x="467544" y="260647"/>
            <a:ext cx="6624736" cy="3168352"/>
          </a:xfrm>
          <a:prstGeom prst="rect">
            <a:avLst/>
          </a:prstGeom>
        </p:spPr>
        <p:txBody>
          <a:bodyPr/>
          <a:lstStyle/>
          <a:p>
            <a:pPr algn="just">
              <a:spcBef>
                <a:spcPts val="400"/>
              </a:spcBef>
              <a:defRPr sz="2000"/>
            </a:pPr>
            <a:r>
              <a:t>Не паникуйте.</a:t>
            </a:r>
          </a:p>
          <a:p>
            <a:pPr algn="just">
              <a:spcBef>
                <a:spcPts val="400"/>
              </a:spcBef>
              <a:defRPr sz="2000"/>
            </a:pPr>
            <a:r>
              <a:t>Снимите с себя лишнюю одежду, обувь, кричи, зови на помощь.</a:t>
            </a:r>
          </a:p>
          <a:p>
            <a:pPr algn="just">
              <a:spcBef>
                <a:spcPts val="400"/>
              </a:spcBef>
              <a:defRPr sz="2000"/>
            </a:pPr>
            <a:r>
              <a:t>Перевернитесь на спину, широко раскиньте руки, расслабьтесь, сделайте несколько глубоких вдохов.</a:t>
            </a:r>
          </a:p>
          <a:p>
            <a:pPr algn="just">
              <a:spcBef>
                <a:spcPts val="400"/>
              </a:spcBef>
              <a:defRPr sz="2000"/>
            </a:pPr>
            <a:r>
              <a:t>Прежде, чем пойти купаться, не забудьте взять с собой английскую булавку. Она поможет вам, если в воде начнутся судороги. </a:t>
            </a:r>
          </a:p>
        </p:txBody>
      </p:sp>
      <p:sp>
        <p:nvSpPr>
          <p:cNvPr id="154" name="TextBox 6"/>
          <p:cNvSpPr txBox="1"/>
          <p:nvPr/>
        </p:nvSpPr>
        <p:spPr>
          <a:xfrm>
            <a:off x="3239343" y="3356991"/>
            <a:ext cx="5437113" cy="2103263"/>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marL="285750" indent="-285750" algn="just">
              <a:buSzPct val="100000"/>
              <a:buFont typeface="Arial"/>
              <a:buChar char="•"/>
              <a:defRPr sz="2000"/>
            </a:pPr>
            <a:r>
              <a:t>Если же у вас свело ногу, а булавки при себе нет, ущипните несколько раз икроножную мышцу. Если это не помогает, крепко возьмитесь за большой палец ноги и резко выпрямите его.</a:t>
            </a:r>
          </a:p>
          <a:p>
            <a:pPr marL="285750" indent="-285750" algn="just">
              <a:buSzPct val="100000"/>
              <a:buFont typeface="Arial"/>
              <a:buChar char="•"/>
              <a:defRPr sz="2000"/>
            </a:pPr>
            <a:r>
              <a:t>Плывите к берегу.</a:t>
            </a:r>
          </a:p>
        </p:txBody>
      </p:sp>
    </p:spTree>
  </p:cSld>
  <p:clrMapOvr>
    <a:masterClrMapping/>
  </p:clrMapOvr>
  <mc:AlternateContent xmlns:mc="http://schemas.openxmlformats.org/markup-compatibility/2006">
    <mc:Choice xmlns:p14="http://schemas.microsoft.com/office/powerpoint/2010/main" Requires="p14">
      <p:transition spd="slow" advClick="1" p14:dur="1200">
        <p:push dir="l"/>
      </p:transition>
    </mc:Choice>
    <mc:Fallback>
      <p:transition spd="slow">
        <p:fade/>
      </p:transition>
    </mc:Fallback>
  </mc:AlternateContent>
</p:sld>
</file>

<file path=ppt/theme/theme1.xml><?xml version="1.0" encoding="utf-8"?>
<a:theme xmlns:a="http://schemas.openxmlformats.org/drawingml/2006/main" xmlns:r="http://schemas.openxmlformats.org/officeDocument/2006/relationships" name="Modèle par défaut">
  <a:themeElements>
    <a:clrScheme name="Modèle par défaut">
      <a:dk1>
        <a:srgbClr val="000000"/>
      </a:dk1>
      <a:lt1>
        <a:srgbClr val="FFFFFF"/>
      </a:lt1>
      <a:dk2>
        <a:srgbClr val="A7A7A7"/>
      </a:dk2>
      <a:lt2>
        <a:srgbClr val="535353"/>
      </a:lt2>
      <a:accent1>
        <a:srgbClr val="BBE0E3"/>
      </a:accent1>
      <a:accent2>
        <a:srgbClr val="333399"/>
      </a:accent2>
      <a:accent3>
        <a:srgbClr val="8F8F8F"/>
      </a:accent3>
      <a:accent4>
        <a:srgbClr val="707070"/>
      </a:accent4>
      <a:accent5>
        <a:srgbClr val="DAEDEF"/>
      </a:accent5>
      <a:accent6>
        <a:srgbClr val="2D2D8A"/>
      </a:accent6>
      <a:hlink>
        <a:srgbClr val="0000FF"/>
      </a:hlink>
      <a:folHlink>
        <a:srgbClr val="FF00FF"/>
      </a:folHlink>
    </a:clrScheme>
    <a:fontScheme name="Modèle par défaut">
      <a:majorFont>
        <a:latin typeface="Arial"/>
        <a:ea typeface="Arial"/>
        <a:cs typeface="Arial"/>
      </a:majorFont>
      <a:minorFont>
        <a:latin typeface="Helvetica"/>
        <a:ea typeface="Helvetica"/>
        <a:cs typeface="Helvetica"/>
      </a:minorFont>
    </a:fontScheme>
    <a:fmtScheme name="Modèle par défau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sx="100000" sy="100000" kx="0" ky="0" algn="b" rotWithShape="0" blurRad="38100" dist="23000" dir="5400000">
              <a:srgbClr val="000000">
                <a:alpha val="35000"/>
              </a:srgbClr>
            </a:outerShdw>
          </a:effectLst>
        </a:effectStyle>
        <a:effectStyle>
          <a:effectLst>
            <a:outerShdw sx="100000" sy="100000" kx="0" ky="0" algn="b" rotWithShape="0" blurRad="38100" dist="23000" dir="5400000">
              <a:srgbClr val="000000">
                <a:alpha val="35000"/>
              </a:srgbClr>
            </a:outerShdw>
          </a:effectLst>
        </a:effectStyle>
        <a:effectStyle>
          <a:effectLst>
            <a:outerShdw sx="100000" sy="100000" kx="0" ky="0" algn="b" rotWithShape="0" blurRad="38100" dist="20000" dir="540000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3">
            <a:lumOff val="44000"/>
          </a:schemeClr>
        </a:solidFill>
        <a:ln w="25400" cap="flat">
          <a:solidFill>
            <a:schemeClr val="accent1"/>
          </a:solidFill>
          <a:prstDash val="solid"/>
          <a:round/>
        </a:ln>
        <a:effectLst>
          <a:outerShdw sx="100000" sy="100000" kx="0" ky="0" algn="b" rotWithShape="0" blurRad="38100" dist="23000" dir="5400000">
            <a:srgbClr val="000000">
              <a:alpha val="35000"/>
            </a:srgbClr>
          </a:outerShdw>
        </a:effectLst>
        <a:sp3d/>
      </a:spPr>
      <a:bodyPr rot="0" spcFirstLastPara="1" vertOverflow="overflow" horzOverflow="overflow" vert="horz" wrap="square" lIns="45719" tIns="45719" rIns="45719" bIns="45719" numCol="1" spcCol="38100" rtlCol="0" anchor="ctr"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Arial"/>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chemeClr val="accent1"/>
          </a:solidFill>
          <a:prstDash val="solid"/>
          <a:round/>
        </a:ln>
        <a:effectLst>
          <a:outerShdw sx="100000" sy="100000" kx="0" ky="0" algn="b" rotWithShape="0" blurRad="38100" dist="20000" dir="5400000">
            <a:srgbClr val="000000">
              <a:alpha val="38000"/>
            </a:srgbClr>
          </a:outerShdw>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Arial"/>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Modèle par défaut">
  <a:themeElements>
    <a:clrScheme name="Modèle par défaut">
      <a:dk1>
        <a:srgbClr val="000000"/>
      </a:dk1>
      <a:lt1>
        <a:srgbClr val="FFFFFF"/>
      </a:lt1>
      <a:dk2>
        <a:srgbClr val="A7A7A7"/>
      </a:dk2>
      <a:lt2>
        <a:srgbClr val="535353"/>
      </a:lt2>
      <a:accent1>
        <a:srgbClr val="BBE0E3"/>
      </a:accent1>
      <a:accent2>
        <a:srgbClr val="333399"/>
      </a:accent2>
      <a:accent3>
        <a:srgbClr val="8F8F8F"/>
      </a:accent3>
      <a:accent4>
        <a:srgbClr val="707070"/>
      </a:accent4>
      <a:accent5>
        <a:srgbClr val="DAEDEF"/>
      </a:accent5>
      <a:accent6>
        <a:srgbClr val="2D2D8A"/>
      </a:accent6>
      <a:hlink>
        <a:srgbClr val="0000FF"/>
      </a:hlink>
      <a:folHlink>
        <a:srgbClr val="FF00FF"/>
      </a:folHlink>
    </a:clrScheme>
    <a:fontScheme name="Modèle par défaut">
      <a:majorFont>
        <a:latin typeface="Arial"/>
        <a:ea typeface="Arial"/>
        <a:cs typeface="Arial"/>
      </a:majorFont>
      <a:minorFont>
        <a:latin typeface="Helvetica"/>
        <a:ea typeface="Helvetica"/>
        <a:cs typeface="Helvetica"/>
      </a:minorFont>
    </a:fontScheme>
    <a:fmtScheme name="Modèle par défau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sx="100000" sy="100000" kx="0" ky="0" algn="b" rotWithShape="0" blurRad="38100" dist="23000" dir="5400000">
              <a:srgbClr val="000000">
                <a:alpha val="35000"/>
              </a:srgbClr>
            </a:outerShdw>
          </a:effectLst>
        </a:effectStyle>
        <a:effectStyle>
          <a:effectLst>
            <a:outerShdw sx="100000" sy="100000" kx="0" ky="0" algn="b" rotWithShape="0" blurRad="38100" dist="23000" dir="5400000">
              <a:srgbClr val="000000">
                <a:alpha val="35000"/>
              </a:srgbClr>
            </a:outerShdw>
          </a:effectLst>
        </a:effectStyle>
        <a:effectStyle>
          <a:effectLst>
            <a:outerShdw sx="100000" sy="100000" kx="0" ky="0" algn="b" rotWithShape="0" blurRad="38100" dist="20000" dir="540000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3">
            <a:lumOff val="44000"/>
          </a:schemeClr>
        </a:solidFill>
        <a:ln w="25400" cap="flat">
          <a:solidFill>
            <a:schemeClr val="accent1"/>
          </a:solidFill>
          <a:prstDash val="solid"/>
          <a:round/>
        </a:ln>
        <a:effectLst>
          <a:outerShdw sx="100000" sy="100000" kx="0" ky="0" algn="b" rotWithShape="0" blurRad="38100" dist="23000" dir="5400000">
            <a:srgbClr val="000000">
              <a:alpha val="35000"/>
            </a:srgbClr>
          </a:outerShdw>
        </a:effectLst>
        <a:sp3d/>
      </a:spPr>
      <a:bodyPr rot="0" spcFirstLastPara="1" vertOverflow="overflow" horzOverflow="overflow" vert="horz" wrap="square" lIns="45719" tIns="45719" rIns="45719" bIns="45719" numCol="1" spcCol="38100" rtlCol="0" anchor="ctr"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Arial"/>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chemeClr val="accent1"/>
          </a:solidFill>
          <a:prstDash val="solid"/>
          <a:round/>
        </a:ln>
        <a:effectLst>
          <a:outerShdw sx="100000" sy="100000" kx="0" ky="0" algn="b" rotWithShape="0" blurRad="38100" dist="20000" dir="5400000">
            <a:srgbClr val="000000">
              <a:alpha val="38000"/>
            </a:srgbClr>
          </a:outerShdw>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j-lt"/>
            <a:ea typeface="+mj-ea"/>
            <a:cs typeface="+mj-cs"/>
            <a:sym typeface="Arial"/>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